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11B3-034C-4CDA-87B8-121FCB84A5D8}" type="datetimeFigureOut">
              <a:rPr lang="en-GB" smtClean="0"/>
              <a:pPr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62B1-1733-4DDA-9C24-88B3430F7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032" y="260648"/>
            <a:ext cx="3883968" cy="504056"/>
          </a:xfrm>
        </p:spPr>
        <p:txBody>
          <a:bodyPr>
            <a:normAutofit/>
          </a:bodyPr>
          <a:lstStyle/>
          <a:p>
            <a:r>
              <a:rPr lang="en-GB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Our Brownie Adventure Plans</a:t>
            </a:r>
            <a:endParaRPr lang="en-GB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brownie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3888432" cy="7200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860032" y="836712"/>
            <a:ext cx="3816424" cy="122413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32040" y="9087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names here!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51520" y="3933056"/>
            <a:ext cx="4464496" cy="273630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179512" y="1052736"/>
            <a:ext cx="4464496" cy="273630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4860032" y="2204864"/>
            <a:ext cx="3960440" cy="165618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95536" y="11967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we want to do: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40770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we need: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22768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pages do we need in our adventure </a:t>
            </a:r>
            <a:r>
              <a:rPr lang="en-GB" dirty="0" smtClean="0"/>
              <a:t>book?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4860032" y="4005064"/>
            <a:ext cx="3960440" cy="259228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48064" y="41490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Anything else?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Our Brownie Adventure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Brownie Adventure Plans</dc:title>
  <dc:creator>Yvonne</dc:creator>
  <cp:lastModifiedBy>Yvonne</cp:lastModifiedBy>
  <cp:revision>5</cp:revision>
  <dcterms:created xsi:type="dcterms:W3CDTF">2013-08-09T21:09:02Z</dcterms:created>
  <dcterms:modified xsi:type="dcterms:W3CDTF">2014-06-04T14:07:59Z</dcterms:modified>
</cp:coreProperties>
</file>