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0" r:id="rId4"/>
    <p:sldId id="261" r:id="rId5"/>
    <p:sldId id="268" r:id="rId6"/>
    <p:sldId id="263" r:id="rId7"/>
    <p:sldId id="264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0033-F225-4DD8-890A-8C1EAEE4281F}" type="datetimeFigureOut">
              <a:rPr lang="en-GB" smtClean="0"/>
              <a:pPr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FDC0-7897-4C56-A352-11F03F7C8C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oogle.co.uk/url?sa=i&amp;source=images&amp;cd=&amp;cad=rja&amp;docid=xE8Lzr-7vPPNyM&amp;tbnid=H8KlvAS3yft2MM:&amp;ved=0CAgQjRw&amp;url=http://lesliesguidinghistory.webs.com/promisebadges.htm&amp;ei=DRj5UrbmOer07AbckIHgCQ&amp;psig=AFQjCNE7avK1HrEO3IHizVX-6WJWM2i2AA&amp;ust=139214273411824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.uk/url?sa=i&amp;source=images&amp;cd=&amp;cad=rja&amp;docid=FWY9aDBwHVsEJM&amp;tbnid=P1o21fUsO43GLM:&amp;ved=0CAgQjRw&amp;url=http://en.wikipedia.org/wiki/World_Association_of_Girl_Guides_and_Girl_Scouts&amp;ei=3hf5Uo2dJqLy7Aa62YHgCQ&amp;psig=AFQjCNFpioQelxCaH1MihDzGX2yuYGtauw&amp;ust=139214268678139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google.co.uk/url?sa=i&amp;source=images&amp;cd=&amp;cad=rja&amp;docid=RujT4VYKDIzOjM&amp;tbnid=hFskN36BA9zcMM:&amp;ved=0CAgQjRw&amp;url=http://www.ebay.co.uk/itm/GIRL-GUIDING-CLEVELAND-COUNTY-BOUND-CLOTH-BADGE-/331105185948&amp;ei=PBj5UpOnJOf07AbZwYCQCA&amp;psig=AFQjCNEbTebjSId5_9qN19pBSnaU1M0IIw&amp;ust=1392142780731215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CJ86SgDOLKcfvM&amp;tbnid=CfAiQWZHHxZT4M:&amp;ved=0CAgQjRw&amp;url=http://3blmedia.com/News/CSR/KFC-Thailand-Helping-Kids-Win-Big-and-Soccer-Field-0&amp;ei=hy75UvaYBvLH7AbDo4HYAQ&amp;psig=AFQjCNHbgi95HjhkLOppjOby3qNs8EspOg&amp;ust=1392148487206272" TargetMode="External"/><Relationship Id="rId13" Type="http://schemas.openxmlformats.org/officeDocument/2006/relationships/image" Target="../media/image27.jpeg"/><Relationship Id="rId18" Type="http://schemas.openxmlformats.org/officeDocument/2006/relationships/hyperlink" Target="http://www.google.co.uk/url?sa=i&amp;source=images&amp;cd=&amp;cad=rja&amp;docid=NpyiDVAGlwlSnM&amp;tbnid=ZBWSyxO707c30M:&amp;ved=0CAgQjRw&amp;url=http://www.chamber-international.com/export-trade-and-import-trading-expertise/&amp;ei=US_5UtvHCofY7AbVloDoCA&amp;psig=AFQjCNFKn_SfVgwn2fweR9gYio6eIZvh2Q&amp;ust=1392148689267362" TargetMode="External"/><Relationship Id="rId26" Type="http://schemas.openxmlformats.org/officeDocument/2006/relationships/hyperlink" Target="http://www.google.co.uk/url?sa=i&amp;source=images&amp;cd=&amp;cad=rja&amp;docid=AsmUWB2Eos0o2M&amp;tbnid=NdQS-B1Bus2BoM:&amp;ved=0CAgQjRw&amp;url=http://www.thedrum.com/news/2013/12/12/citro-n-targets-fleet-managers-personalised-wine-box-campaign-devised-cmw&amp;ei=GDD5Uo-dL66d7gbmoYHAAQ&amp;psig=AFQjCNEbmcfngOLkvsOwtVf4UOmIaM5WTA&amp;ust=1392148888939106" TargetMode="External"/><Relationship Id="rId39" Type="http://schemas.openxmlformats.org/officeDocument/2006/relationships/image" Target="../media/image40.jpeg"/><Relationship Id="rId3" Type="http://schemas.openxmlformats.org/officeDocument/2006/relationships/image" Target="../media/image22.jpeg"/><Relationship Id="rId21" Type="http://schemas.openxmlformats.org/officeDocument/2006/relationships/image" Target="../media/image31.jpeg"/><Relationship Id="rId34" Type="http://schemas.openxmlformats.org/officeDocument/2006/relationships/hyperlink" Target="http://www.google.co.uk/url?sa=i&amp;source=images&amp;cd=&amp;cad=rja&amp;docid=83l2jZGxZ-9yqM&amp;tbnid=-9pcu7db62D6WM:&amp;ved=0CAgQjRw&amp;url=http://nickbaines.wordpress.com/2009/10/17/blogging-and-the-black-dog/twitter-logo-1-2/&amp;ei=kjn5UvDCEeWQ7AbZhYCwAQ&amp;psig=AFQjCNHdVTb_-yvcJD2JnHOnyOHFdxCohA&amp;ust=1392151314432494" TargetMode="External"/><Relationship Id="rId7" Type="http://schemas.openxmlformats.org/officeDocument/2006/relationships/image" Target="../media/image24.jpeg"/><Relationship Id="rId12" Type="http://schemas.openxmlformats.org/officeDocument/2006/relationships/hyperlink" Target="http://www.google.co.uk/url?sa=i&amp;source=images&amp;cd=&amp;cad=rja&amp;docid=3gWlLowKYqaUhM&amp;tbnid=u40OX3r-3P4S0M:&amp;ved=0CAgQjRw&amp;url=http://www.brandchannel.com/home/post/steve-jobs-evolution-apple-logo.aspx&amp;ei=zi75UpX3Nsad7Qbcg4H4Bw&amp;psig=AFQjCNEE9aqaXc4F_bAlFcKEYGTwDlFjwQ&amp;ust=1392148559111267" TargetMode="External"/><Relationship Id="rId17" Type="http://schemas.openxmlformats.org/officeDocument/2006/relationships/image" Target="../media/image29.jpeg"/><Relationship Id="rId25" Type="http://schemas.openxmlformats.org/officeDocument/2006/relationships/image" Target="../media/image33.jpeg"/><Relationship Id="rId33" Type="http://schemas.openxmlformats.org/officeDocument/2006/relationships/image" Target="../media/image37.jpeg"/><Relationship Id="rId38" Type="http://schemas.openxmlformats.org/officeDocument/2006/relationships/hyperlink" Target="http://www.google.co.uk/url?sa=i&amp;source=images&amp;cd=&amp;cad=rja&amp;docid=731M-rLpd_pnlM&amp;tbnid=V9KQuf-4ybXwZM:&amp;ved=0CAgQjRw&amp;url=http://www.digitaltrends.com/computing/un-declares-internet-access-a-human-right/&amp;ei=Ozr5UsSyH83Q7AbroIGoBg&amp;psig=AFQjCNENjQ0hpL-y-I95DcBc01bD7Wp35g&amp;ust=1392151483650431" TargetMode="External"/><Relationship Id="rId2" Type="http://schemas.openxmlformats.org/officeDocument/2006/relationships/hyperlink" Target="http://www.google.co.uk/url?sa=i&amp;source=images&amp;cd=&amp;cad=rja&amp;docid=Ip_QN2t-UX3JqM&amp;tbnid=TY1wsqemPmyl9M:&amp;ved=0CAgQjRw&amp;url=http://www.bundlebox.com/help_center/Top-USA-Fasion-shopping-sites/&amp;ei=JC_5Ut2INeSk7QaO2YDgAw&amp;psig=AFQjCNHdo22tGllrRAq4GPbdG8dZwB9I8w&amp;ust=1392148644973148" TargetMode="External"/><Relationship Id="rId16" Type="http://schemas.openxmlformats.org/officeDocument/2006/relationships/hyperlink" Target="http://www.google.co.uk/url?sa=i&amp;source=images&amp;cd=&amp;cad=rja&amp;docid=8sQoLS5KfTiImM&amp;tbnid=KGhYajNyJ9dlpM:&amp;ved=0CAgQjRw&amp;url=http://logospictures.blogspot.com/2013/03/nike-logo.html&amp;ei=BS_5UoTZIoeK7AaEsYDgAQ&amp;psig=AFQjCNG8DueA_CwJ3LkdkkYg7ZGV_gWnXg&amp;ust=1392148613677317" TargetMode="External"/><Relationship Id="rId20" Type="http://schemas.openxmlformats.org/officeDocument/2006/relationships/hyperlink" Target="http://www.google.co.uk/url?sa=i&amp;source=images&amp;cd=&amp;cad=rja&amp;docid=D1GRqE4Kb2--nM&amp;tbnid=n2oAcGsSeRmMEM:&amp;ved=0CAgQjRw&amp;url=http://www.tracyandmatt.co.uk/rent-a-phone-with-vodafone-red-hot/&amp;ei=fS_5UpSaGKvY7AbMjYDoCQ&amp;psig=AFQjCNEBwClZt4CMVHtm8WgAmFEZzWgoeA&amp;ust=1392148733500669" TargetMode="External"/><Relationship Id="rId29" Type="http://schemas.openxmlformats.org/officeDocument/2006/relationships/image" Target="../media/image35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source=images&amp;cd=&amp;cad=rja&amp;docid=lLuIUo8TaC761M&amp;tbnid=ApT5EK5pmufOCM:&amp;ved=0CAgQjRw&amp;url=http://hdwallpapersrc.com/old-and-new-pepsi-logo/&amp;ei=IS75UoviKKuX7QaYtYBI&amp;psig=AFQjCNFbZOeoUKW-0TqNfbau9qXVqETdRA&amp;ust=1392148385782319" TargetMode="External"/><Relationship Id="rId11" Type="http://schemas.openxmlformats.org/officeDocument/2006/relationships/image" Target="../media/image26.jpeg"/><Relationship Id="rId24" Type="http://schemas.openxmlformats.org/officeDocument/2006/relationships/hyperlink" Target="http://www.google.co.uk/url?sa=i&amp;source=images&amp;cd=&amp;cad=rja&amp;docid=Yaij9TNVkxFjGM&amp;tbnid=wypY0j6wpY8BxM:&amp;ved=0CAgQjRw&amp;url=http://www.dastank.com/Volkswagen-Logo-History.htm&amp;ei=9y_5UvPYLe_G7AbDwYCYDQ&amp;psig=AFQjCNGAvufvNrede3lLSAYG7rYBOl8VwQ&amp;ust=1392148855842348" TargetMode="External"/><Relationship Id="rId32" Type="http://schemas.openxmlformats.org/officeDocument/2006/relationships/hyperlink" Target="http://www.google.co.uk/url?sa=i&amp;source=images&amp;cd=&amp;cad=rja&amp;docid=KT88pqF6c2rGiM&amp;tbnid=UnsxMv40Q_rfhM:&amp;ved=0CAgQjRw&amp;url=http://www.dragoart.com/tuts/10617/1/1/how-to-draw-red-bull,-red-bull-logo.htm&amp;ei=LjH5UqfCF6ud7QaWyYCABg&amp;psig=AFQjCNGNqsl_mKroQps8P6wFaNuKK1l9wQ&amp;ust=1392149166616235" TargetMode="External"/><Relationship Id="rId37" Type="http://schemas.openxmlformats.org/officeDocument/2006/relationships/image" Target="../media/image39.jpeg"/><Relationship Id="rId40" Type="http://schemas.openxmlformats.org/officeDocument/2006/relationships/hyperlink" Target="http://www.google.co.uk/url?sa=i&amp;source=images&amp;cd=&amp;cad=rja&amp;docid=R3R_U7Azvy82OM&amp;tbnid=CKQUssfN8XQrrM:&amp;ved=0CAgQjRw&amp;url=http://hereisthecity.com/en-gb/2012/05/31/barclays-hires-rickie-chan-as-hong-kong-market-head/&amp;ei=rzr5UqDWBOLX7Ab8hYH4Aw&amp;psig=AFQjCNEKzNDN2t_NZi2Ors151EstttPsYQ&amp;ust=1392151599284811" TargetMode="External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23" Type="http://schemas.openxmlformats.org/officeDocument/2006/relationships/image" Target="../media/image32.jpeg"/><Relationship Id="rId28" Type="http://schemas.openxmlformats.org/officeDocument/2006/relationships/hyperlink" Target="http://www.google.co.uk/url?sa=i&amp;source=images&amp;cd=&amp;cad=rja&amp;docid=NmswGMmGnBdS4M&amp;tbnid=pJx1XSNLJqvVIM:&amp;ved=0CAgQjRw&amp;url=http://www.knowledgeoverflow.com/logos-of-all-windows-versions-uptill-now/&amp;ei=dDD5Uv_3O82y7Ab-nIG4DA&amp;psig=AFQjCNHpSZTCExYx1Kkl1CpSvuPgHkKK6w&amp;ust=1392148981085336" TargetMode="External"/><Relationship Id="rId36" Type="http://schemas.openxmlformats.org/officeDocument/2006/relationships/hyperlink" Target="http://www.google.co.uk/url?sa=i&amp;source=images&amp;cd=&amp;cad=rja&amp;docid=QRwHkYTlKuLpiM&amp;tbnid=ZfX0GQCRhLUUyM:&amp;ved=0CAgQjRw&amp;url=http://www.underconsideration.com/brandnew/archives/facebooks_radically_new_f_logo.php&amp;ei=6Dn5UrRzzcbsBuTegKgB&amp;psig=AFQjCNHW3dov2RDRXMZRQz3htHISoTeRfg&amp;ust=1392151400138619" TargetMode="External"/><Relationship Id="rId10" Type="http://schemas.openxmlformats.org/officeDocument/2006/relationships/hyperlink" Target="http://www.google.co.uk/url?sa=i&amp;source=images&amp;cd=&amp;cad=rja&amp;docid=KU1E_pEVhu57SM&amp;tbnid=rdcKH6bc3tHexM:&amp;ved=0CAgQjRw&amp;url=http://www.bubblews.com/news/525874-employee-mcdonalds-sees-her-own-car-in-drive-thru&amp;ei=pC75Uor9HafY7Abv0oCYAw&amp;psig=AFQjCNE7sInm3f675Tg782mP9AEUfHDnGw&amp;ust=1392148516676742" TargetMode="External"/><Relationship Id="rId19" Type="http://schemas.openxmlformats.org/officeDocument/2006/relationships/image" Target="../media/image30.jpeg"/><Relationship Id="rId31" Type="http://schemas.openxmlformats.org/officeDocument/2006/relationships/image" Target="../media/image36.jpeg"/><Relationship Id="rId4" Type="http://schemas.openxmlformats.org/officeDocument/2006/relationships/hyperlink" Target="http://www.google.co.uk/url?sa=i&amp;source=images&amp;cd=&amp;cad=rja&amp;docid=gUWaVYlUNP2nuM&amp;tbnid=3Iynl62Dv79oJM:&amp;ved=0CAgQjRw&amp;url=http://www.worldtvpc.com/blog/microsoft-claim-life-360/&amp;ei=jjD5Uon7PIfH7AaKsYH4Ag&amp;psig=AFQjCNEQuPfDzK2Y3c6V5TKxmU6_tHpXrQ&amp;ust=1392149007103338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www.google.co.uk/url?sa=i&amp;source=images&amp;cd=&amp;cad=rja&amp;docid=kjtOZiaA-tYBCM&amp;tbnid=dgZJ7fa14fkppM:&amp;ved=0CAgQjRw&amp;url=http://theoriginalwinger.com/2013-06-26-adidas-panel-discusses-future-of-football-on-tv/adidas-logo&amp;ei=6i75UpzHPKjb7Aaa4oDwCQ&amp;psig=AFQjCNGFg9nxUERO-UMFetzTRWCyRjlExA&amp;ust=1392148587131070" TargetMode="External"/><Relationship Id="rId22" Type="http://schemas.openxmlformats.org/officeDocument/2006/relationships/hyperlink" Target="http://www.google.co.uk/url?sa=i&amp;source=images&amp;cd=&amp;cad=rja&amp;docid=yQkC7RtRlllH7M&amp;tbnid=suxw1qx-U148GM:&amp;ved=0CAgQjRw&amp;url=http://news.softpedia.com/newsImage/BlackBerry-Issues-Open-Letter-to-Fans-You-Can-Still-Count-on-Us-391147-2.jpg/&amp;ei=1i_5Us6CNead7QbR04GIDw&amp;psig=AFQjCNHTxLSVgy19FBOJKUcWOO5mOjYi5A&amp;ust=1392148823039704" TargetMode="External"/><Relationship Id="rId27" Type="http://schemas.openxmlformats.org/officeDocument/2006/relationships/image" Target="../media/image34.jpeg"/><Relationship Id="rId30" Type="http://schemas.openxmlformats.org/officeDocument/2006/relationships/hyperlink" Target="http://www.google.co.uk/url?sa=i&amp;source=images&amp;cd=&amp;cad=rja&amp;docid=blSTdnchn6gUqM&amp;tbnid=t3C3anPK4j6Q7M:&amp;ved=0CAgQjRw&amp;url=http://smallshopstudio.com/2010/10/04/oh-oh-chanel/chanel-logo/&amp;ei=wzD5UvjEAYr07AbqjICwDQ&amp;psig=AFQjCNEBm5aBgeKGAb0UtF6k9qZjp3v1-A&amp;ust=1392149059117503" TargetMode="External"/><Relationship Id="rId35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vNR5kO0_qwWCfM&amp;tbnid=B-25-mwKrop9lM:&amp;ved=0CAgQjRw&amp;url=http://www.telegraph.co.uk/culture/books/bookclub/3671509/Family-bookclub-Jacqueline-Wilsons-The-Illustrated-Mum.html&amp;ei=hD35UqeRMcjD7AbtvIDwAQ&amp;psig=AFQjCNFNLPvWsFDG-JbKu9CnXUZzpJ7oRw&amp;ust=1392152325005908" TargetMode="External"/><Relationship Id="rId13" Type="http://schemas.openxmlformats.org/officeDocument/2006/relationships/image" Target="../media/image47.jpeg"/><Relationship Id="rId18" Type="http://schemas.openxmlformats.org/officeDocument/2006/relationships/hyperlink" Target="http://www.google.co.uk/url?sa=i&amp;source=images&amp;cd=&amp;cad=rja&amp;docid=F2yamvCb72uTBM&amp;tbnid=6Ie1WxN_WfoWWM:&amp;ved=0CAgQjRw&amp;url=http://www.fanpop.com/clubs/harry-potter/images/35799188/title/ron-photo&amp;ei=nD_5UpvwAZHb7Ablx4DwAw&amp;psig=AFQjCNE4-WeMHOk2v_cnuO6f5SXnUnK9UA&amp;ust=1392152860133960" TargetMode="External"/><Relationship Id="rId26" Type="http://schemas.openxmlformats.org/officeDocument/2006/relationships/hyperlink" Target="http://www.google.co.uk/url?sa=i&amp;source=images&amp;cd=&amp;cad=rja&amp;docid=4IFACyDw3zNeSM&amp;tbnid=q5rJ7_iNy5tQYM:&amp;ved=0CAgQjRw&amp;url=http://whatcanilearntoday.wordpress.com/2012/03/14/how-did-bear-grylls-break-his-back/&amp;ei=DUT5UoW2EIqu4ATDpICQDA&amp;psig=AFQjCNGnE0QJ9mrSRjch_5SPMAtEmcuulw&amp;ust=1392153997313785" TargetMode="External"/><Relationship Id="rId3" Type="http://schemas.openxmlformats.org/officeDocument/2006/relationships/image" Target="../media/image42.jpeg"/><Relationship Id="rId21" Type="http://schemas.openxmlformats.org/officeDocument/2006/relationships/image" Target="../media/image51.jpeg"/><Relationship Id="rId7" Type="http://schemas.openxmlformats.org/officeDocument/2006/relationships/image" Target="../media/image44.jpeg"/><Relationship Id="rId12" Type="http://schemas.openxmlformats.org/officeDocument/2006/relationships/hyperlink" Target="http://www.google.co.uk/url?sa=i&amp;source=images&amp;cd=&amp;cad=rja&amp;docid=USSLHabxaokXQM&amp;tbnid=x2XrXZIBKVuWYM:&amp;ved=0CAgQjRw&amp;url=http://www.huffingtonpost.co.uk/2012/08/27/olympics-tom-daley-x-factor-jessica-ennis_n_1832862.html&amp;ei=wT75UoSiKqOV7QaA34HYBw&amp;psig=AFQjCNEqPDDsa1RR13J69nUNw9wiEuXKjg&amp;ust=1392152641910120" TargetMode="External"/><Relationship Id="rId17" Type="http://schemas.openxmlformats.org/officeDocument/2006/relationships/image" Target="../media/image49.jpeg"/><Relationship Id="rId25" Type="http://schemas.openxmlformats.org/officeDocument/2006/relationships/image" Target="../media/image53.jpeg"/><Relationship Id="rId2" Type="http://schemas.openxmlformats.org/officeDocument/2006/relationships/hyperlink" Target="http://www.google.co.uk/url?sa=i&amp;source=images&amp;cd=&amp;cad=rja&amp;docid=chNxJZLi9TRl4M&amp;tbnid=EOLdogvk5JojPM:&amp;ved=0CAgQjRw&amp;url=http://www.jta.org/2014/01/06/arts-entertainment/harry-styles-2014-new-years-resolution-learn-hebrew&amp;ei=Tjz5UqzIIMeR7AaNq4DYDA&amp;psig=AFQjCNFblwKJY358xz7T6NDxWOUvvf7usA&amp;ust=1392152014673624" TargetMode="External"/><Relationship Id="rId16" Type="http://schemas.openxmlformats.org/officeDocument/2006/relationships/hyperlink" Target="http://www.google.co.uk/url?sa=i&amp;source=images&amp;cd=&amp;cad=rja&amp;docid=zZ2GlSk7h27kXM&amp;tbnid=TrC6mbBd7herYM:&amp;ved=0CAgQjRw&amp;url=http://www.answers.com/topic/captain-cook-large-image&amp;ei=aD_5Uom1Kobe7Aad-ICYBw&amp;psig=AFQjCNFAlSvbFKd89KaKCfurIQYUNxRCHg&amp;ust=1392152808793289" TargetMode="External"/><Relationship Id="rId20" Type="http://schemas.openxmlformats.org/officeDocument/2006/relationships/hyperlink" Target="http://www.google.co.uk/url?sa=i&amp;source=images&amp;cd=&amp;cad=rja&amp;docid=O6W-cek12aa0RM&amp;tbnid=3yLq50ORcKsH_M:&amp;ved=0CAgQjRw&amp;url=http://www.bbc.co.uk/sport/0/disability-sport/19466632&amp;ei=5z_5UtbhFMyThQeV1IDoBw&amp;psig=AFQjCNEh2szSDWVW3FDGoocY1_R5sMMTRw&amp;ust=1392152935406858" TargetMode="External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source=images&amp;cd=&amp;cad=rja&amp;docid=-UggfrYkCtBkwM&amp;tbnid=rIe1otAfAizKFM:&amp;ved=0CAgQjRw&amp;url=http://en.wikipedia.org/wiki/Simon_Cowell&amp;ei=Lj35UtjlG4mw7QbC84CgDQ&amp;psig=AFQjCNEIeDRp2JK_CvJ1F6KseNu3tEd3kA&amp;ust=1392152238535963" TargetMode="External"/><Relationship Id="rId11" Type="http://schemas.openxmlformats.org/officeDocument/2006/relationships/image" Target="../media/image46.jpeg"/><Relationship Id="rId24" Type="http://schemas.openxmlformats.org/officeDocument/2006/relationships/hyperlink" Target="http://www.google.co.uk/url?sa=i&amp;source=images&amp;cd=&amp;cad=rja&amp;docid=b843XUCxajBzEM&amp;tbnid=TCQBKFB4udSloM:&amp;ved=0CAgQjRw&amp;url=http://www.express.co.uk/dayandnight/296077/Helen-Skelton-Action-Woman&amp;ei=x0P5UpXgO4m04ATx2oHYBg&amp;psig=AFQjCNHibNX8UsgjVAbqWAdqN9HESG6zNg&amp;ust=1392153928031530" TargetMode="External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23" Type="http://schemas.openxmlformats.org/officeDocument/2006/relationships/image" Target="../media/image52.jpeg"/><Relationship Id="rId28" Type="http://schemas.openxmlformats.org/officeDocument/2006/relationships/hyperlink" Target="http://www.google.co.uk/url?sa=i&amp;source=images&amp;cd=&amp;cad=rja&amp;docid=bI_PiTC9K_25RM&amp;tbnid=YMdFdvlgwckcGM:&amp;ved=0CAgQjRw4Jg&amp;url=http://onlybackground.com/lady-gaga-pictures-wallpapers.html&amp;ei=okT5UuCyJaKt4ATBk4DgCA&amp;psig=AFQjCNGRJtzk_2dUAHXrOnE1W4TTjzEOiA&amp;ust=1392154146656001" TargetMode="External"/><Relationship Id="rId10" Type="http://schemas.openxmlformats.org/officeDocument/2006/relationships/hyperlink" Target="http://www.google.co.uk/url?sa=i&amp;source=images&amp;cd=&amp;cad=rja&amp;docid=M-cVBnBFvZrqPM&amp;tbnid=i1HkATcSeWogKM:&amp;ved=0CAgQjRw&amp;url=http://www.parikiaki.com/2013/08/tom-jones-to-sing-in-occupied-cyprus-in-september/&amp;ei=Cj75UqjrFaGS7AaNzoCADQ&amp;psig=AFQjCNEwKCOwCRTBevrwB4KRPslmHoQAgA&amp;ust=1392152458569382" TargetMode="External"/><Relationship Id="rId19" Type="http://schemas.openxmlformats.org/officeDocument/2006/relationships/image" Target="../media/image50.jpeg"/><Relationship Id="rId31" Type="http://schemas.openxmlformats.org/officeDocument/2006/relationships/image" Target="../media/image56.jpeg"/><Relationship Id="rId4" Type="http://schemas.openxmlformats.org/officeDocument/2006/relationships/hyperlink" Target="http://www.google.co.uk/url?sa=i&amp;source=images&amp;cd=&amp;cad=rja&amp;docid=qPVGgKRVj2vESM&amp;tbnid=HGwgjXsgOVB_kM:&amp;ved=0CAgQjRw&amp;url=http://music-mix.ew.com/2013/08/18/justin-bieber-michael-jackso-slave-to-the-rhythm/&amp;ei=tTz5UoHRBKn07AaL1oC4Dg&amp;psig=AFQjCNH26Efc3JUj4yr4ImAkrpbRXbgn2A&amp;ust=1392152117194600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www.google.co.uk/url?sa=i&amp;source=images&amp;cd=&amp;cad=rja&amp;docid=Oleqk8RfSdgcQM&amp;tbnid=hk3c1OUXZe7bYM:&amp;ved=0CAgQjRw&amp;url=http://www.wivencyclopedia.org/orgs/WSGA/about_badenpowell.htm&amp;ei=Ez_5UsziGLSV7AaCrYDYBg&amp;psig=AFQjCNEKRjF4EhOcAqIbwGBwqGvxldtj2g&amp;ust=1392152723507005" TargetMode="External"/><Relationship Id="rId22" Type="http://schemas.openxmlformats.org/officeDocument/2006/relationships/hyperlink" Target="http://www.google.co.uk/url?sa=i&amp;source=images&amp;cd=&amp;cad=rja&amp;docid=S1bRXXZzub1UxM&amp;tbnid=ZL5fgWaVbQUxrM:&amp;ved=0CAgQjRw4DA&amp;url=http://metro.co.uk/2013/10/12/the-x-factor-kingsland-road-impress-and-sam-bailey-shines-as-live-shows-kick-off-4144010/&amp;ei=K0L5UtuJCYzwhQfIkYD4Aw&amp;psig=AFQjCNF1-6eDcPVnoP-eit2q0vW2ZT7Jsg&amp;ust=1392153515299833" TargetMode="External"/><Relationship Id="rId27" Type="http://schemas.openxmlformats.org/officeDocument/2006/relationships/image" Target="../media/image54.jpeg"/><Relationship Id="rId30" Type="http://schemas.openxmlformats.org/officeDocument/2006/relationships/hyperlink" Target="http://www.google.co.uk/url?sa=i&amp;source=images&amp;cd=&amp;cad=rja&amp;docid=i21JnNSsbKx78M&amp;tbnid=9eLq5u4h1hMmNM:&amp;ved=0CAgQjRw&amp;url=http://topnews.in/tinie-tempah-capital-fm-jingle-bell-ball-2010-day-2-arrivals-20101205-2306322&amp;ei=iUf5UqSwG8mO5AT0joCICw&amp;psig=AFQjCNGAoOq01kEFy2iXBHZzr2ma96PqVQ&amp;ust=139215488949397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-gGQznvSyIDYnM&amp;tbnid=LCon1IV1k_sccM:&amp;ved=0CAgQjRw&amp;url=http://www.nairaland.com/257834/favourite-celebrity-couple&amp;ei=bj75Ut_9HvLe7Abq2IGABg&amp;psig=AFQjCNGjOLa25cc49hi9OdS1mKWKNJzYRA&amp;ust=1392152558619614" TargetMode="External"/><Relationship Id="rId13" Type="http://schemas.openxmlformats.org/officeDocument/2006/relationships/image" Target="../media/image62.jpeg"/><Relationship Id="rId18" Type="http://schemas.openxmlformats.org/officeDocument/2006/relationships/hyperlink" Target="http://www.google.co.uk/url?sa=i&amp;source=images&amp;cd=&amp;cad=rja&amp;docid=dm4aUx6r8xKAhM&amp;tbnid=a5sJ9XwTYEN_PM:&amp;ved=0CAgQjRw&amp;url=http://www.dollstuff.net/&amp;ei=HUH5UsayFqTX7Aa_tIHoBg&amp;psig=AFQjCNEnxqDPa97wTYLuNPCceSXnP1OROQ&amp;ust=1392153245530270" TargetMode="External"/><Relationship Id="rId3" Type="http://schemas.openxmlformats.org/officeDocument/2006/relationships/image" Target="../media/image57.jpeg"/><Relationship Id="rId21" Type="http://schemas.openxmlformats.org/officeDocument/2006/relationships/image" Target="../media/image66.jpeg"/><Relationship Id="rId7" Type="http://schemas.openxmlformats.org/officeDocument/2006/relationships/image" Target="../media/image59.jpeg"/><Relationship Id="rId12" Type="http://schemas.openxmlformats.org/officeDocument/2006/relationships/hyperlink" Target="http://www.google.co.uk/url?sa=i&amp;source=images&amp;cd=&amp;cad=rja&amp;docid=JB3WD3EUxLhGvM&amp;tbnid=qkAO3T5Wj-UULM:&amp;ved=0CAgQjRw&amp;url=http://www.bridalguide.com/blogs/bridal-buzz/queen-elizabeth-ii-prince-philip-anniversary&amp;ei=QUD5UoClNaeS7Qag8IHIBQ&amp;psig=AFQjCNFxZDZQXPwXG3NEqBos-Qae1-tA-Q&amp;ust=1392153025953647" TargetMode="External"/><Relationship Id="rId17" Type="http://schemas.openxmlformats.org/officeDocument/2006/relationships/image" Target="../media/image64.jpeg"/><Relationship Id="rId25" Type="http://schemas.openxmlformats.org/officeDocument/2006/relationships/image" Target="../media/image68.jpeg"/><Relationship Id="rId2" Type="http://schemas.openxmlformats.org/officeDocument/2006/relationships/hyperlink" Target="http://www.google.co.uk/url?sa=i&amp;source=images&amp;cd=&amp;cad=rja&amp;docid=ANScMBkfM4C3eM&amp;tbnid=8-v3y0QBalIrcM:&amp;ved=0CAgQjRw&amp;url=http://www.infiniteunknown.net/2011/04/25/prince-william-and-kate-middleton-royal-wedding-date-is-on-the-wedding-anniversary-of-adolf-hitler-and-eva-braun/&amp;ei=6Dz5UvzGDK6e7Aba94GQAQ&amp;psig=AFQjCNG5Xv53y4M-R7qnI1Gu_QHDbklKfQ&amp;ust=1392152168324815" TargetMode="External"/><Relationship Id="rId16" Type="http://schemas.openxmlformats.org/officeDocument/2006/relationships/hyperlink" Target="http://www.google.co.uk/url?sa=i&amp;source=images&amp;cd=&amp;cad=rja&amp;docid=DEzLMKxzFR5_EM&amp;tbnid=UR8lJzg7OL11vM:&amp;ved=0CAgQjRw4Lg&amp;url=http://www.pinterest.com/whiteflowerlady/celebrity-couples/&amp;ei=uED5UvL5IdOFhQeloYHQAg&amp;psig=AFQjCNEiquP_uJYQhPH8oLd5an6gvDUIjg&amp;ust=1392153144623539" TargetMode="External"/><Relationship Id="rId20" Type="http://schemas.openxmlformats.org/officeDocument/2006/relationships/hyperlink" Target="http://www.google.co.uk/url?sa=i&amp;source=images&amp;cd=&amp;cad=rja&amp;docid=qG7Ga7Pcwykf8M&amp;tbnid=UVX8HaTmaO9gQM:&amp;ved=0CAgQjRw&amp;url=http://kokoskitchen.com/holidays/healthy-valentines-day-recipe-round-up/attachment/lady-and-the-tramp/&amp;ei=hEH5Upm7Noqu7Aafh4CYCQ&amp;psig=AFQjCNEej4XnMFA-UTwHDAmz7i3g0qcwAw&amp;ust=139215334902666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source=images&amp;cd=&amp;cad=rja&amp;docid=2RMOndpPwZbNVM&amp;tbnid=knNUcHNni94_uM:&amp;ved=0CAgQjRw&amp;url=http://www.hdpaperwall.com/tom-and-jerry/&amp;ei=Rj75UquuLdPn7AbnroGQBA&amp;psig=AFQjCNGmsMl7Mul5pUsuZBcyznx-TmkqvQ&amp;ust=1392152518847549" TargetMode="External"/><Relationship Id="rId11" Type="http://schemas.openxmlformats.org/officeDocument/2006/relationships/image" Target="../media/image61.jpeg"/><Relationship Id="rId24" Type="http://schemas.openxmlformats.org/officeDocument/2006/relationships/hyperlink" Target="http://www.google.co.uk/url?sa=i&amp;source=images&amp;cd=&amp;cad=rja&amp;docid=slZfdNZ_wNv6hM&amp;tbnid=7jwvPaW0FANxtM:&amp;ved=0CAgQjRw&amp;url=http://abc-tv.igomages.com/charlie-and-lola.html&amp;ei=K0b5UtCNKOLt4gS1yICYCg&amp;psig=AFQjCNFpwlP8mutOgK24OPcirBPD0cmPOg&amp;ust=1392154539705221" TargetMode="External"/><Relationship Id="rId5" Type="http://schemas.openxmlformats.org/officeDocument/2006/relationships/image" Target="../media/image58.jpeg"/><Relationship Id="rId15" Type="http://schemas.openxmlformats.org/officeDocument/2006/relationships/image" Target="../media/image63.jpeg"/><Relationship Id="rId23" Type="http://schemas.openxmlformats.org/officeDocument/2006/relationships/image" Target="../media/image67.jpeg"/><Relationship Id="rId10" Type="http://schemas.openxmlformats.org/officeDocument/2006/relationships/hyperlink" Target="http://www.google.co.uk/url?sa=i&amp;source=images&amp;cd=&amp;cad=rja&amp;docid=HIJqdpyEBZHu4M&amp;tbnid=5_9zpRTGjL0NIM:&amp;ved=0CAgQjRw&amp;url=http://www.marieclaire.co.uk/news/celebrity/499838/peter-crouch-confirms-abbey-clancy-is-pregnant.html&amp;ei=lj75Uo7fHIKp7AbI8YCIBA&amp;psig=AFQjCNHIVJm7pd4mWyTHoLrZA2ZP-cZSzQ&amp;ust=1392152598614787" TargetMode="External"/><Relationship Id="rId19" Type="http://schemas.openxmlformats.org/officeDocument/2006/relationships/image" Target="../media/image65.jpeg"/><Relationship Id="rId4" Type="http://schemas.openxmlformats.org/officeDocument/2006/relationships/hyperlink" Target="http://www.google.co.uk/url?sa=i&amp;source=images&amp;cd=&amp;cad=rja&amp;docid=KGPw9E6kZDjzCM&amp;tbnid=kMRaUR35zSIbTM:&amp;ved=0CAgQjRw&amp;url=http://www.dailyrecord.co.uk/entertainment/tv-radio/ant-dec-admit-taking-drugs-1725791&amp;ei=zz35UrrlC6PF7Abv5YGICg&amp;psig=AFQjCNGeoZt2qezT-KQqkux2nLzL83q94A&amp;ust=1392152399314118" TargetMode="External"/><Relationship Id="rId9" Type="http://schemas.openxmlformats.org/officeDocument/2006/relationships/image" Target="../media/image60.jpeg"/><Relationship Id="rId14" Type="http://schemas.openxmlformats.org/officeDocument/2006/relationships/hyperlink" Target="http://www.google.co.uk/url?sa=i&amp;source=images&amp;cd=&amp;cad=rja&amp;docid=dIW41YEEL2NjNM&amp;tbnid=bzmBD57t-MOJGM:&amp;ved=0CAgQjRw&amp;url=http://www.huffingtonpost.co.uk/2013/04/15/sharon-ozzy-osbourne-split_n_3084678.html&amp;ei=hkD5Us_ZCIPD7AaU1oGgDw&amp;psig=AFQjCNFVVyPBQWQ5CNI4J0uXX7eBLONEIQ&amp;ust=1392153094226531" TargetMode="External"/><Relationship Id="rId22" Type="http://schemas.openxmlformats.org/officeDocument/2006/relationships/hyperlink" Target="http://www.google.co.uk/url?sa=i&amp;source=images&amp;cd=&amp;cad=rja&amp;docid=hVelrZ7yu5AEmM&amp;tbnid=6fQg6eYO9wfZFM:&amp;ved=0CAgQjRw&amp;url=http://theawesomer.com/hot-toys-batman-robin-1966/252565/&amp;ei=EkP5UvbxDMTIhAft2ICQAQ&amp;psig=AFQjCNHfXlSRfZ2mffSWTw5lgA5wd6f8WA&amp;ust=139215374631992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188640"/>
            <a:ext cx="7772400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Guide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Badge Quiz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386" name="Picture 2" descr="chocolate ba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1512168" cy="1512169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251520" y="692696"/>
            <a:ext cx="1944216" cy="1800200"/>
            <a:chOff x="251520" y="692696"/>
            <a:chExt cx="1944216" cy="1800200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1.</a:t>
              </a:r>
              <a:endParaRPr lang="en-GB" dirty="0"/>
            </a:p>
          </p:txBody>
        </p:sp>
      </p:grpSp>
      <p:sp>
        <p:nvSpPr>
          <p:cNvPr id="6" name="Rounded Rectangle 5"/>
          <p:cNvSpPr/>
          <p:nvPr/>
        </p:nvSpPr>
        <p:spPr>
          <a:xfrm rot="20275105">
            <a:off x="693655" y="1233963"/>
            <a:ext cx="771916" cy="1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339752" y="692696"/>
            <a:ext cx="1944216" cy="1800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1176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16388" name="Picture 4" descr="Guide Challenge Ba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1656184" cy="157636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 rot="20275105">
            <a:off x="3210230" y="1623107"/>
            <a:ext cx="771916" cy="1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1"/>
          <p:cNvGrpSpPr/>
          <p:nvPr/>
        </p:nvGrpSpPr>
        <p:grpSpPr>
          <a:xfrm>
            <a:off x="4427984" y="692696"/>
            <a:ext cx="1944216" cy="1800200"/>
            <a:chOff x="251520" y="692696"/>
            <a:chExt cx="1944216" cy="1800200"/>
          </a:xfrm>
        </p:grpSpPr>
        <p:sp>
          <p:nvSpPr>
            <p:cNvPr id="13" name="Rounded Rectangle 12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3.</a:t>
              </a:r>
              <a:endParaRPr lang="en-GB" dirty="0"/>
            </a:p>
          </p:txBody>
        </p:sp>
      </p:grpSp>
      <p:pic>
        <p:nvPicPr>
          <p:cNvPr id="16390" name="Picture 6" descr="Camp Perm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1428750" cy="1447801"/>
          </a:xfrm>
          <a:prstGeom prst="rect">
            <a:avLst/>
          </a:prstGeom>
          <a:noFill/>
        </p:spPr>
      </p:pic>
      <p:grpSp>
        <p:nvGrpSpPr>
          <p:cNvPr id="11" name="Group 16"/>
          <p:cNvGrpSpPr/>
          <p:nvPr/>
        </p:nvGrpSpPr>
        <p:grpSpPr>
          <a:xfrm>
            <a:off x="6516216" y="692696"/>
            <a:ext cx="1944216" cy="1800200"/>
            <a:chOff x="251520" y="692696"/>
            <a:chExt cx="1944216" cy="1800200"/>
          </a:xfrm>
        </p:grpSpPr>
        <p:sp>
          <p:nvSpPr>
            <p:cNvPr id="18" name="Rounded Rectangle 17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4.</a:t>
              </a:r>
              <a:endParaRPr lang="en-GB" dirty="0"/>
            </a:p>
          </p:txBody>
        </p:sp>
      </p:grpSp>
      <p:pic>
        <p:nvPicPr>
          <p:cNvPr id="16394" name="Picture 10" descr="Commonwealth Aw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80728"/>
            <a:ext cx="1428750" cy="1447801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 rot="20275105">
            <a:off x="6883112" y="1233614"/>
            <a:ext cx="922390" cy="216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21"/>
          <p:cNvGrpSpPr/>
          <p:nvPr/>
        </p:nvGrpSpPr>
        <p:grpSpPr>
          <a:xfrm>
            <a:off x="251520" y="2636912"/>
            <a:ext cx="1944216" cy="1800200"/>
            <a:chOff x="251520" y="692696"/>
            <a:chExt cx="1944216" cy="1800200"/>
          </a:xfrm>
        </p:grpSpPr>
        <p:sp>
          <p:nvSpPr>
            <p:cNvPr id="23" name="Rounded Rectangle 22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5.</a:t>
              </a:r>
              <a:endParaRPr lang="en-GB" dirty="0"/>
            </a:p>
          </p:txBody>
        </p:sp>
      </p:grpSp>
      <p:pic>
        <p:nvPicPr>
          <p:cNvPr id="16396" name="Picture 12" descr="Circus Skills Ba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80928"/>
            <a:ext cx="1535435" cy="1535436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 rot="20275105">
            <a:off x="689949" y="3207284"/>
            <a:ext cx="771916" cy="1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26"/>
          <p:cNvGrpSpPr/>
          <p:nvPr/>
        </p:nvGrpSpPr>
        <p:grpSpPr>
          <a:xfrm>
            <a:off x="2339752" y="2636912"/>
            <a:ext cx="1944216" cy="1800200"/>
            <a:chOff x="251520" y="692696"/>
            <a:chExt cx="1944216" cy="1800200"/>
          </a:xfrm>
        </p:grpSpPr>
        <p:sp>
          <p:nvSpPr>
            <p:cNvPr id="28" name="Rounded Rectangle 27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6.</a:t>
              </a:r>
              <a:endParaRPr lang="en-GB" dirty="0"/>
            </a:p>
          </p:txBody>
        </p:sp>
      </p:grpSp>
      <p:pic>
        <p:nvPicPr>
          <p:cNvPr id="16398" name="Picture 14" descr="GFI on the mo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924944"/>
            <a:ext cx="1872208" cy="1473213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 rot="756122">
            <a:off x="2859739" y="4010807"/>
            <a:ext cx="743270" cy="276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31"/>
          <p:cNvGrpSpPr/>
          <p:nvPr/>
        </p:nvGrpSpPr>
        <p:grpSpPr>
          <a:xfrm>
            <a:off x="4427984" y="2636912"/>
            <a:ext cx="1944216" cy="1800200"/>
            <a:chOff x="251520" y="692696"/>
            <a:chExt cx="1944216" cy="1800200"/>
          </a:xfrm>
        </p:grpSpPr>
        <p:sp>
          <p:nvSpPr>
            <p:cNvPr id="33" name="Rounded Rectangle 32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7.</a:t>
              </a:r>
              <a:endParaRPr lang="en-GB" dirty="0"/>
            </a:p>
          </p:txBody>
        </p:sp>
      </p:grpSp>
      <p:pic>
        <p:nvPicPr>
          <p:cNvPr id="16400" name="Picture 16" descr="Baden Powell Challenge Awa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636912"/>
            <a:ext cx="1800200" cy="1743622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>
          <a:xfrm rot="20275105">
            <a:off x="4884039" y="3462017"/>
            <a:ext cx="1027322" cy="438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36"/>
          <p:cNvGrpSpPr/>
          <p:nvPr/>
        </p:nvGrpSpPr>
        <p:grpSpPr>
          <a:xfrm>
            <a:off x="6516216" y="2636912"/>
            <a:ext cx="1944216" cy="1800200"/>
            <a:chOff x="251520" y="692696"/>
            <a:chExt cx="1944216" cy="1800200"/>
          </a:xfrm>
        </p:grpSpPr>
        <p:sp>
          <p:nvSpPr>
            <p:cNvPr id="38" name="Rounded Rectangle 37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8.</a:t>
              </a:r>
              <a:endParaRPr lang="en-GB" dirty="0"/>
            </a:p>
          </p:txBody>
        </p:sp>
      </p:grpSp>
      <p:pic>
        <p:nvPicPr>
          <p:cNvPr id="16402" name="Picture 18" descr="http://www.girlguiding.org.uk/guides/images/badges/Badge_AnimalActiv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852936"/>
            <a:ext cx="1384427" cy="1391420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 rot="20275105">
            <a:off x="7026653" y="3207283"/>
            <a:ext cx="771916" cy="1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41"/>
          <p:cNvGrpSpPr/>
          <p:nvPr/>
        </p:nvGrpSpPr>
        <p:grpSpPr>
          <a:xfrm>
            <a:off x="251520" y="4581128"/>
            <a:ext cx="1944216" cy="1800200"/>
            <a:chOff x="251520" y="692696"/>
            <a:chExt cx="1944216" cy="1800200"/>
          </a:xfrm>
        </p:grpSpPr>
        <p:sp>
          <p:nvSpPr>
            <p:cNvPr id="43" name="Rounded Rectangle 42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528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9.</a:t>
              </a:r>
              <a:endParaRPr lang="en-GB" dirty="0"/>
            </a:p>
          </p:txBody>
        </p:sp>
      </p:grpSp>
      <p:pic>
        <p:nvPicPr>
          <p:cNvPr id="16404" name="Picture 20" descr="GFI pea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869160"/>
            <a:ext cx="1728192" cy="1341809"/>
          </a:xfrm>
          <a:prstGeom prst="rect">
            <a:avLst/>
          </a:prstGeom>
          <a:noFill/>
        </p:spPr>
      </p:pic>
      <p:sp>
        <p:nvSpPr>
          <p:cNvPr id="46" name="Rounded Rectangle 45"/>
          <p:cNvSpPr/>
          <p:nvPr/>
        </p:nvSpPr>
        <p:spPr>
          <a:xfrm rot="756122">
            <a:off x="776790" y="5883015"/>
            <a:ext cx="743270" cy="276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46"/>
          <p:cNvGrpSpPr/>
          <p:nvPr/>
        </p:nvGrpSpPr>
        <p:grpSpPr>
          <a:xfrm>
            <a:off x="2339752" y="4581128"/>
            <a:ext cx="1944216" cy="1800200"/>
            <a:chOff x="251520" y="692696"/>
            <a:chExt cx="1944216" cy="1800200"/>
          </a:xfrm>
        </p:grpSpPr>
        <p:sp>
          <p:nvSpPr>
            <p:cNvPr id="48" name="Rounded Rectangle 47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3528" y="7647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10.</a:t>
              </a:r>
              <a:endParaRPr lang="en-GB" dirty="0"/>
            </a:p>
          </p:txBody>
        </p:sp>
      </p:grpSp>
      <p:pic>
        <p:nvPicPr>
          <p:cNvPr id="16406" name="Picture 22" descr="http://t2.gstatic.com/images?q=tbn:ANd9GcTiRZjc_MBVtuqb9PoZ4fc1cUVZ3d6U3LJ_LXu8Hmcn02sUF1S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915694"/>
            <a:ext cx="1296144" cy="1296144"/>
          </a:xfrm>
          <a:prstGeom prst="rect">
            <a:avLst/>
          </a:prstGeom>
          <a:noFill/>
        </p:spPr>
      </p:pic>
      <p:grpSp>
        <p:nvGrpSpPr>
          <p:cNvPr id="25" name="Group 50"/>
          <p:cNvGrpSpPr/>
          <p:nvPr/>
        </p:nvGrpSpPr>
        <p:grpSpPr>
          <a:xfrm>
            <a:off x="4427984" y="4581128"/>
            <a:ext cx="1944216" cy="1800200"/>
            <a:chOff x="251520" y="692696"/>
            <a:chExt cx="1944216" cy="1800200"/>
          </a:xfrm>
        </p:grpSpPr>
        <p:sp>
          <p:nvSpPr>
            <p:cNvPr id="52" name="Rounded Rectangle 51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3528" y="7647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11.</a:t>
              </a:r>
              <a:endParaRPr lang="en-GB" dirty="0"/>
            </a:p>
          </p:txBody>
        </p:sp>
      </p:grpSp>
      <p:pic>
        <p:nvPicPr>
          <p:cNvPr id="16408" name="Picture 24" descr="http://t1.gstatic.com/images?q=tbn:ANd9GcTb-G6dYjtq5MpC93wWDO8VOE_zO5f1IHUM39toHrmtkqVjO5Bzf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4941168"/>
            <a:ext cx="1296144" cy="1296144"/>
          </a:xfrm>
          <a:prstGeom prst="rect">
            <a:avLst/>
          </a:prstGeom>
          <a:noFill/>
        </p:spPr>
      </p:pic>
      <p:grpSp>
        <p:nvGrpSpPr>
          <p:cNvPr id="27" name="Group 54"/>
          <p:cNvGrpSpPr/>
          <p:nvPr/>
        </p:nvGrpSpPr>
        <p:grpSpPr>
          <a:xfrm>
            <a:off x="6588224" y="4581128"/>
            <a:ext cx="1944216" cy="1800200"/>
            <a:chOff x="251520" y="692696"/>
            <a:chExt cx="1944216" cy="1800200"/>
          </a:xfrm>
        </p:grpSpPr>
        <p:sp>
          <p:nvSpPr>
            <p:cNvPr id="56" name="Rounded Rectangle 55"/>
            <p:cNvSpPr/>
            <p:nvPr/>
          </p:nvSpPr>
          <p:spPr>
            <a:xfrm>
              <a:off x="251520" y="692696"/>
              <a:ext cx="1944216" cy="1800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3528" y="7647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12.</a:t>
              </a:r>
              <a:endParaRPr lang="en-GB" dirty="0"/>
            </a:p>
          </p:txBody>
        </p:sp>
      </p:grpSp>
      <p:pic>
        <p:nvPicPr>
          <p:cNvPr id="16410" name="Picture 26" descr="http://t0.gstatic.com/images?q=tbn:ANd9GcRGfRubNnevQ3Efwq4eHR7tivQyi4CuBwQocA44ORHK5QVbv4C-WA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4869160"/>
            <a:ext cx="1211175" cy="1402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332656"/>
            <a:ext cx="4038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Guide Badge Quiz </a:t>
            </a:r>
          </a:p>
          <a:p>
            <a:pPr>
              <a:buNone/>
            </a:pPr>
            <a:endParaRPr lang="en-GB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Chocolate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Year 1 Challenge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Guide Camp Permit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Commonwealth Award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Circus Skill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Go For It Parties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Baden Powell Award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Animal Active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Go For It Peace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World Badge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Guide Promise Badge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2060"/>
                </a:solidFill>
                <a:latin typeface="Comic Sans MS" pitchFamily="66" charset="0"/>
              </a:rPr>
              <a:t>Cleveland County </a:t>
            </a: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260649"/>
            <a:ext cx="7772400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Dingbats!</a:t>
            </a:r>
          </a:p>
        </p:txBody>
      </p:sp>
      <p:pic>
        <p:nvPicPr>
          <p:cNvPr id="17410" name="Picture 2" descr="Say what you see. If you see it, say 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333625" cy="1847850"/>
          </a:xfrm>
          <a:prstGeom prst="rect">
            <a:avLst/>
          </a:prstGeom>
          <a:noFill/>
        </p:spPr>
      </p:pic>
      <p:pic>
        <p:nvPicPr>
          <p:cNvPr id="17412" name="Picture 4" descr="Say what you see. If you see it, say i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333625" cy="1847850"/>
          </a:xfrm>
          <a:prstGeom prst="rect">
            <a:avLst/>
          </a:prstGeom>
          <a:noFill/>
        </p:spPr>
      </p:pic>
      <p:pic>
        <p:nvPicPr>
          <p:cNvPr id="17414" name="Picture 6" descr="Say what you see. If you see it, say i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2333625" cy="1847850"/>
          </a:xfrm>
          <a:prstGeom prst="rect">
            <a:avLst/>
          </a:prstGeom>
          <a:noFill/>
        </p:spPr>
      </p:pic>
      <p:pic>
        <p:nvPicPr>
          <p:cNvPr id="17416" name="Picture 8" descr="Say what you see. If you see it, say it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08720"/>
            <a:ext cx="2333625" cy="1847850"/>
          </a:xfrm>
          <a:prstGeom prst="rect">
            <a:avLst/>
          </a:prstGeom>
          <a:noFill/>
        </p:spPr>
      </p:pic>
      <p:pic>
        <p:nvPicPr>
          <p:cNvPr id="17418" name="Picture 10" descr="Say what you see. If you see it, say it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852936"/>
            <a:ext cx="2333625" cy="1847850"/>
          </a:xfrm>
          <a:prstGeom prst="rect">
            <a:avLst/>
          </a:prstGeom>
          <a:noFill/>
        </p:spPr>
      </p:pic>
      <p:pic>
        <p:nvPicPr>
          <p:cNvPr id="17420" name="Picture 12" descr="Say what you see. If you see it, say it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97152"/>
            <a:ext cx="2333625" cy="1847850"/>
          </a:xfrm>
          <a:prstGeom prst="rect">
            <a:avLst/>
          </a:prstGeom>
          <a:noFill/>
        </p:spPr>
      </p:pic>
      <p:pic>
        <p:nvPicPr>
          <p:cNvPr id="17422" name="Picture 14" descr="Say what you see. If you see it, say it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908720"/>
            <a:ext cx="2333625" cy="1847850"/>
          </a:xfrm>
          <a:prstGeom prst="rect">
            <a:avLst/>
          </a:prstGeom>
          <a:noFill/>
        </p:spPr>
      </p:pic>
      <p:pic>
        <p:nvPicPr>
          <p:cNvPr id="17424" name="Picture 16" descr="Say what you see. If you see it, say it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852936"/>
            <a:ext cx="2333625" cy="1847850"/>
          </a:xfrm>
          <a:prstGeom prst="rect">
            <a:avLst/>
          </a:prstGeom>
          <a:noFill/>
        </p:spPr>
      </p:pic>
      <p:pic>
        <p:nvPicPr>
          <p:cNvPr id="17426" name="Picture 18" descr="Say what you see. If you see it, say it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797152"/>
            <a:ext cx="2333625" cy="184785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39552" y="98072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552" y="2924944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00392" y="98072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1880" y="98072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00392" y="2852936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91880" y="2924944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91880" y="486916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9552" y="486916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72200" y="4869160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http://t0.gstatic.com/images?q=tbn:ANd9GcRW6yzWxSq9-LTC3HFusX5a3xzNXD_MtGpFn5mG2W24E1uRjf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143" r="18285" b="23462"/>
          <a:stretch>
            <a:fillRect/>
          </a:stretch>
        </p:blipFill>
        <p:spPr bwMode="auto">
          <a:xfrm>
            <a:off x="5724128" y="4653136"/>
            <a:ext cx="1296144" cy="1080120"/>
          </a:xfrm>
          <a:prstGeom prst="rect">
            <a:avLst/>
          </a:prstGeom>
          <a:noFill/>
        </p:spPr>
      </p:pic>
      <p:pic>
        <p:nvPicPr>
          <p:cNvPr id="18462" name="Picture 30" descr="http://t3.gstatic.com/images?q=tbn:ANd9GcSJCc3IRdzIZCxw_DYbp0MWOLbI_7EX6RADTZ5MJfK_ZC3N91l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420888"/>
            <a:ext cx="1668416" cy="1292746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3568" y="260649"/>
            <a:ext cx="7772400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Logo Quiz</a:t>
            </a:r>
          </a:p>
        </p:txBody>
      </p:sp>
      <p:pic>
        <p:nvPicPr>
          <p:cNvPr id="18434" name="Picture 2" descr="http://t1.gstatic.com/images?q=tbn:ANd9GcSW-pxedcrz0uZjn3MiaJXmcpygYHWF94mIFEC3D2FrBKHxLn4k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58620"/>
          <a:stretch>
            <a:fillRect/>
          </a:stretch>
        </p:blipFill>
        <p:spPr bwMode="auto">
          <a:xfrm>
            <a:off x="6300192" y="1700808"/>
            <a:ext cx="1224136" cy="118266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QcnN0MDl5cIb2wmLVVuEu_E9tKCM60ghpLNSP1pOSrrkb5cESsb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140968"/>
            <a:ext cx="1302043" cy="1360613"/>
          </a:xfrm>
          <a:prstGeom prst="rect">
            <a:avLst/>
          </a:prstGeom>
          <a:noFill/>
        </p:spPr>
      </p:pic>
      <p:pic>
        <p:nvPicPr>
          <p:cNvPr id="18440" name="Picture 8" descr="http://t2.gstatic.com/images?q=tbn:ANd9GcRvAShMe4TJwuBFhb4u0GH1nQWqq9eFc9TIujMOoXgCh8vlTt3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404664"/>
            <a:ext cx="1788620" cy="1360613"/>
          </a:xfrm>
          <a:prstGeom prst="rect">
            <a:avLst/>
          </a:prstGeom>
          <a:noFill/>
        </p:spPr>
      </p:pic>
      <p:pic>
        <p:nvPicPr>
          <p:cNvPr id="18442" name="Picture 10" descr="http://t2.gstatic.com/images?q=tbn:ANd9GcQ_R1O6r2Uj9a0B04MHb4D2mCQ8H0sWAk2UMA_8s5-XqcJ26tZ3tQ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2348880"/>
            <a:ext cx="1224136" cy="1429164"/>
          </a:xfrm>
          <a:prstGeom prst="rect">
            <a:avLst/>
          </a:prstGeom>
          <a:noFill/>
        </p:spPr>
      </p:pic>
      <p:pic>
        <p:nvPicPr>
          <p:cNvPr id="18444" name="Picture 12" descr="http://t1.gstatic.com/images?q=tbn:ANd9GcRmb6MQ7dGQyi0amrcBN0Es9q-BsOT84-XtXmQiTKKBJ3y4m6FEH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5373216"/>
            <a:ext cx="1900407" cy="1224136"/>
          </a:xfrm>
          <a:prstGeom prst="rect">
            <a:avLst/>
          </a:prstGeom>
          <a:noFill/>
        </p:spPr>
      </p:pic>
      <p:pic>
        <p:nvPicPr>
          <p:cNvPr id="18446" name="Picture 14" descr="http://t0.gstatic.com/images?q=tbn:ANd9GcRxY4ta6lA86OAM1JGCMA2ruVe4w6Yd5Y7Jn3lWg7lEQ9f5IYzdG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15816" y="3861048"/>
            <a:ext cx="1835687" cy="864096"/>
          </a:xfrm>
          <a:prstGeom prst="rect">
            <a:avLst/>
          </a:prstGeom>
          <a:noFill/>
        </p:spPr>
      </p:pic>
      <p:pic>
        <p:nvPicPr>
          <p:cNvPr id="18450" name="Picture 18" descr="http://t2.gstatic.com/images?q=tbn:ANd9GcRBc0J7TQ3z8iM4i1AXKDy-vW5l-IiHI3ZuQYQ2U0OeVK9aLAJAHw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 b="18127"/>
          <a:stretch>
            <a:fillRect/>
          </a:stretch>
        </p:blipFill>
        <p:spPr bwMode="auto">
          <a:xfrm>
            <a:off x="2987824" y="908720"/>
            <a:ext cx="1584176" cy="1368152"/>
          </a:xfrm>
          <a:prstGeom prst="rect">
            <a:avLst/>
          </a:prstGeom>
          <a:noFill/>
        </p:spPr>
      </p:pic>
      <p:pic>
        <p:nvPicPr>
          <p:cNvPr id="18452" name="Picture 20" descr="http://t0.gstatic.com/images?q=tbn:ANd9GcQr9URfqtV7_01FCSvSJHsywPsgfbGo3a4SlingxtgpnwtOAes2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 l="20045" r="15810" b="27778"/>
          <a:stretch>
            <a:fillRect/>
          </a:stretch>
        </p:blipFill>
        <p:spPr bwMode="auto">
          <a:xfrm>
            <a:off x="4572000" y="1628800"/>
            <a:ext cx="1772505" cy="1440160"/>
          </a:xfrm>
          <a:prstGeom prst="rect">
            <a:avLst/>
          </a:prstGeom>
          <a:noFill/>
        </p:spPr>
      </p:pic>
      <p:pic>
        <p:nvPicPr>
          <p:cNvPr id="18454" name="Picture 22" descr="http://t0.gstatic.com/images?q=tbn:ANd9GcT7iqvf18_C5dWTvdug_pWiUwIfg6yPf62GVaIOBfIXKeOh0wWotQ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08104" y="260648"/>
            <a:ext cx="1440160" cy="1440160"/>
          </a:xfrm>
          <a:prstGeom prst="rect">
            <a:avLst/>
          </a:prstGeom>
          <a:noFill/>
        </p:spPr>
      </p:pic>
      <p:pic>
        <p:nvPicPr>
          <p:cNvPr id="18456" name="Picture 24" descr="http://t0.gstatic.com/images?q=tbn:ANd9GcSmJnhuhW5XvZqG7rWIgBThF_6OF8eceCMNjNPDnv19P7X2p7D_9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36296" y="188640"/>
            <a:ext cx="1452082" cy="1512168"/>
          </a:xfrm>
          <a:prstGeom prst="rect">
            <a:avLst/>
          </a:prstGeom>
          <a:noFill/>
        </p:spPr>
      </p:pic>
      <p:pic>
        <p:nvPicPr>
          <p:cNvPr id="18458" name="Picture 26" descr="http://t2.gstatic.com/images?q=tbn:ANd9GcR1uYlQOITSaQ7tRsaVTja5EpsezP7ZEi4EAgBDj_SpFcGQ5tyj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 b="20821"/>
          <a:stretch>
            <a:fillRect/>
          </a:stretch>
        </p:blipFill>
        <p:spPr bwMode="auto">
          <a:xfrm>
            <a:off x="4355976" y="3140968"/>
            <a:ext cx="1800200" cy="1008112"/>
          </a:xfrm>
          <a:prstGeom prst="rect">
            <a:avLst/>
          </a:prstGeom>
          <a:noFill/>
        </p:spPr>
      </p:pic>
      <p:pic>
        <p:nvPicPr>
          <p:cNvPr id="18460" name="Picture 28" descr="http://t1.gstatic.com/images?q=tbn:ANd9GcQ6QsfMzwyOqWIYR141BAYUM_vWdy7shB2ipRH49rERrDMy7j1T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11960" y="4437112"/>
            <a:ext cx="1372728" cy="1368152"/>
          </a:xfrm>
          <a:prstGeom prst="rect">
            <a:avLst/>
          </a:prstGeom>
          <a:noFill/>
        </p:spPr>
      </p:pic>
      <p:pic>
        <p:nvPicPr>
          <p:cNvPr id="18464" name="Picture 32" descr="http://t3.gstatic.com/images?q=tbn:ANd9GcSS3RybrSZ1x02A-uMSKovWzhAZVCmxhY_c-0-GmJR62DnWDN8r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27584" y="3573016"/>
            <a:ext cx="1669947" cy="1298848"/>
          </a:xfrm>
          <a:prstGeom prst="rect">
            <a:avLst/>
          </a:prstGeom>
          <a:noFill/>
        </p:spPr>
      </p:pic>
      <p:pic>
        <p:nvPicPr>
          <p:cNvPr id="18466" name="Picture 34" descr="http://t1.gstatic.com/images?q=tbn:ANd9GcTVTWCl5u2HOnhegNqn_1EgXgwkPN2H4Y-ilinbg9SOkj3fzkHO4w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3568" y="1988840"/>
            <a:ext cx="2088232" cy="1363936"/>
          </a:xfrm>
          <a:prstGeom prst="rect">
            <a:avLst/>
          </a:prstGeom>
          <a:noFill/>
        </p:spPr>
      </p:pic>
      <p:pic>
        <p:nvPicPr>
          <p:cNvPr id="18468" name="Picture 36" descr="http://t0.gstatic.com/images?q=tbn:ANd9GcTZ4-7Im1qx4Tf4vlMz-hpUcbDCwU-whTTN6S_gYRtsOubrs7Wu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52320" y="3933056"/>
            <a:ext cx="1324041" cy="1296144"/>
          </a:xfrm>
          <a:prstGeom prst="rect">
            <a:avLst/>
          </a:prstGeom>
          <a:noFill/>
        </p:spPr>
      </p:pic>
      <p:pic>
        <p:nvPicPr>
          <p:cNvPr id="18470" name="Picture 38" descr="http://t0.gstatic.com/images?q=tbn:ANd9GcSIilqx90QJz53D1oWgREKcov--QcaCpGqf_eMaWytsT5_quU5FOA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784" y="4941168"/>
            <a:ext cx="1279811" cy="1368152"/>
          </a:xfrm>
          <a:prstGeom prst="rect">
            <a:avLst/>
          </a:prstGeom>
          <a:noFill/>
        </p:spPr>
      </p:pic>
      <p:pic>
        <p:nvPicPr>
          <p:cNvPr id="18472" name="Picture 40" descr="http://t0.gstatic.com/images?q=tbn:ANd9GcTCJwJVn1F_k4rwWUwi-STRLMECoRFy8iPGDIYORrU3XYcbXDh8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39552" y="5085184"/>
            <a:ext cx="1725693" cy="148478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18474" name="Picture 42" descr="http://t0.gstatic.com/images?q=tbn:ANd9GcQIpZJ7tNv5RwtjPcUk1a7g4iKNys22UL5ivSbiMqTYR2322M_BTQ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 l="3150" t="34649" r="76375" b="33851"/>
          <a:stretch>
            <a:fillRect/>
          </a:stretch>
        </p:blipFill>
        <p:spPr bwMode="auto">
          <a:xfrm>
            <a:off x="5436096" y="5777880"/>
            <a:ext cx="936104" cy="108012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915816" y="5486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23528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80" y="692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37890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4716016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012160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940152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4067944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499992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668344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948264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9492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724128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020272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7452320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4038600" cy="302433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Dingbats</a:t>
            </a:r>
          </a:p>
          <a:p>
            <a:pPr>
              <a:buNone/>
            </a:pPr>
            <a:endParaRPr lang="en-GB" sz="1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Forever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Underwear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Sunflower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Monkey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Time for School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Forgive me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Turn Around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Brain Storm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Forgive You </a:t>
            </a: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332656"/>
            <a:ext cx="4038600" cy="590465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Logo Quiz </a:t>
            </a:r>
          </a:p>
          <a:p>
            <a:pPr>
              <a:buNone/>
            </a:pPr>
            <a:endParaRPr lang="en-GB" sz="1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McDonalds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Red Bull</a:t>
            </a:r>
          </a:p>
          <a:p>
            <a:pPr>
              <a:buAutoNum type="arabicPeriod"/>
            </a:pP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Chanel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UN</a:t>
            </a:r>
          </a:p>
          <a:p>
            <a:pPr>
              <a:buAutoNum type="arabicPeriod"/>
            </a:pP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Morrisons</a:t>
            </a: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Apple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Nike</a:t>
            </a:r>
          </a:p>
          <a:p>
            <a:pPr>
              <a:buAutoNum type="arabicPeriod"/>
            </a:pP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Facebook</a:t>
            </a: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Blackberry</a:t>
            </a:r>
          </a:p>
          <a:p>
            <a:pPr>
              <a:buAutoNum type="arabicPeriod"/>
            </a:pP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Vodaphone</a:t>
            </a: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Citron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Windows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Pepsi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KFC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Converse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Barclays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Volkswagen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X-box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Twitter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Adidas </a:t>
            </a: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260649"/>
            <a:ext cx="7772400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Who is this? </a:t>
            </a:r>
          </a:p>
        </p:txBody>
      </p:sp>
      <p:sp>
        <p:nvSpPr>
          <p:cNvPr id="20482" name="AutoShape 2" descr="data:image/jpeg;base64,/9j/4AAQSkZJRgABAQAAAQABAAD/2wCEAAkGBxQSEBQUEBQUFRQVFBQUFBQUFRQUFRQUFBQXFhQVFRQYHCggGBolHRQUITEhJSkrLi4uFyAzODMsNygtLisBCgoKDg0OGhAQGiwkHyQsLCwsLCwsLCwsLCwsLCwsLCwsLCwsLCwsLCwsLCwsLCwsLCwsLCwsLCwsLCwsLCwsLP/AABEIAOMA3gMBEQACEQEDEQH/xAAbAAACAgMBAAAAAAAAAAAAAAAAAQQFAgMGB//EAEMQAAEDAgMEBwUGAwcEAwAAAAEAAhEDBBIhMQVBUWEGEyJxgZGhMlKxwfAHI0JystEUYpIkc4KiwuHxM1Ozw2OTo//EABsBAAICAwEAAAAAAAAAAAAAAAABAgMEBQYH/8QAOhEAAgECBAMFBgUDBAMBAAAAAAECAxEEEiExBUFRBhNhcZEiMrHB0fAjM4Gh4RQkYkJScvElNIIV/9oADAMBAAIRAxEAPwDhgF6qc2ZAIIjQA4SEEIAyISuK4QgAQAHmlKSjq2C12NJu2TGITyzhYrx+HTtnVy3uKlr5WZde3iPMKTxlFbyXqRVKb2TMqVQO0IPcQfgrKdeFT3Wn+pGUZR3RlCtEEIAIQAQgAhMAhAChADhABCAFCABABCBiQAkxiIQBiQgZkAgQ0ANIQwECGk2AVDDTl9fssPE1Z0oupBZlzS381810LKUYzeVu3ia23LMOLEI38RyI3FQ//Twvdd7nVv38rb38Cf8AS1s+TK7/AH+xWX+13Njq2wOLt/cFz2L7SSlpQjbxf0NpR4Qt6r9CpfWqPMkknd4rn62Kq1nepJs2lPDxpq0FYOrcIkGY4DTfPFY9y3LYTqkey0g8Wk+nBNabMT8UZi6dvzyy4gjmMwpKpJPMm7+YnCOzSsWlntWIFQHOIJPzW2wvHcXR955147+u/rcwq3DaFTZZX4fQsad0HOwxB4EjMcRBzXU4Di9LGezFWl0dv26mlxOCnh9ZarqiRC2phihMAhABCACEAEIAIQAQgAhAChAwTAxKBiTGKEAMIAaQhhAjIBIQ0hETaNTC3ny1haPjWLVCmsvvN8nr/PwM/h9DvamuyK2jQbliGRMhgOZ4zziPXTdwk3d3R1EFZGT6fWPMtgbhnAA0ElRvZErXMads2SC4CZ1BcR5aKKZKRK611DOk5j2x7LiHGeWeXgZRvuJLoV1eq15xAYC45NbAxHuGnDgTpvUkmRbjfU0COpcNH4wRyGQI5b/oqS3ISvYl31zTfSYWCHRFQaA8CPHEPEJJWZLdXNNGsYHEZD4gj6+JU4TlCSnHdClBSTjIv7OsXtk7iRPHnG7/AGXonC8XLFUM8lzt5nJ4ygqNXIjetiYoIGCABAgQAIAEACABAChMYiEDMSExgmABIBgIEZAJCGkIIO5QqSyxuNK7Kja1cCJBz3cfLUc1wnHKmevp0Ol4VG1L9QohxBLOyQNwDQ0b88z9aLSGzFb0HVD2nENGpOQnfDd/j/ymBNxW1ECe28aNJJaD7zzvPBon4pasktDGgxlbOrSJzycSKbeUbvAlR22Y99zdebCxMmlSbhGphr/8zW/NJVLPVg6afI56pSwnXMbi0x8SrU7kXG2hrpUpziImdN+madxJG5lm8tNRpaQI0MwQQRI3aITWwmm9SZs65IqmJwyQ5vD3Xx6eS3HBsc8PXUZP2Jb9L9TXcRwyq03JL2l92Lwhd+nc5cUJjCEAJAAgBoAEAJAAgBoAxKYxIGJMAAQBlCQhpCGAgDCpUg8NNBKw8TLN+Hy56XLKentHN7XH3kwY3An18V55i55q0mv3Otw8MtOKZsO0vu8Og5ZQOAHz+hjF9tSNUvXEQ0wBpCVh36G20ZmIzJzngN55d5Q9R7FgLVgGKsS4QYaCQ4niIzjwKivAbZi3bVYMNNpOA6Md2nAcnajumEpRiShd6lVVD8UOPNTjawpJ3Nl+/CwMYIGp3ST8tERabIzg1Ej2d0WyBOYiN09ylJFVOSubHsgyD2sshrJE58o+aESe5ebEuy4YXdwJ1kDSF1nAMbNt0JO65eHVeRoeK4eKXeLfn9S1hdSaQUJjEQgLihMYQgAhIQQmAIGCABAChAChMdxhIAQIyASE2ZgJXFc13TsLCeXmsPHVe6w859EXYan3lWMerOZ2m/EwOOsx55jwzK83bcpNs7K2WNkVOLcpWK83IzaZ8PJKw0yZb3RAgb9TvPgoNFsWWVnaGq4NacRdEudiy7wf9x8FCUlFF0IN7nc2fQYljcPtHMkggmOR0E7z85WI6rLrxFV+zp4qNLnCCCc8oaNTPDMeaO9lbYM0Sr290dayJfTJIwthze1uAncR8kU5yvqiTs9jhLmh1Z4HMGfX4rPTuYMo5HdG6xqlsOIJJJjnuM5ZDd5okFPValjbXLetJaIk5D3e7kY81vODVo05rTV/foariVOU4vXY6ABdxc5kCEAYpjCEAKEwGkAIAIQAiE7juYlMYIAEAJAGQCVxXNjQotkbmbWpNgR9oA4MvrI/8+C0/GpuOFaXN2M/hcc2IXhqc1XZipvEGWPz8CQPQ+gXCWyysdW/aiU5CmY9rGbGE5BIsjFsvtjbJNRwawS46nh3Kqc7K5lU4WPaehvRqnbslze2d55rFtnd2SnPki52rtanaUnPcMTs8LBq4gZCfJFraEIpyZ5Vtfb1S7qdZf13UKIzbQt9Q3difxPiTuCuhFckSdqauzds5tvXOG2tajwDBrYjUILTo41MORjce5KrFwWrCnVU9il6VbBcyoSY7VQAATkXENPqoUaqloWyjpcqTsx7ey1rnQMoBOckEEAfXFX3RXbSxBpAYw3gc4aZbx8B8lmYTWrFba79FzMLEtZJPw9Tr2helHEgQmBiQncBQgYQi4XCEACAEmMSACEAYkJjEmMyaFFsi2bA1K4rmwNUbiMkhXMQ8RnnI+vrvWvx6jUotJr70/a5l4SUoVb2Zzl3e4HksaNTi4EgnPwyXn9SLzN+LOxg1ZIpKtOWgjjGucbp8PghMhKN1dGui7MgeCbHTlZtI63ZFSvQp4xWp0ZGXZxvPHdAVTgpbovzWWrLXZnSe8c5pa+rW7QGQaWmRizw6CDmd29RlSUVfYUKkZ6I9dp2FK/sWOqNhxAJ95pGonjIKpazRugzOnMrmdBabHOdRax2NuFzarnQW5GMIEHQeSIucdmOc4z99HRbN2K5pBq4IaIZTptwsb65+SnllJ3kVOcUrROU6X9Fw+r1zXHskuZT/Dj3knefQLHtkbtzMmFS6szybpXXrU7l7WFzGuaHHDkc5kTEjOdFnUo3je1ympJ3texX7HsMbjl2WOiZzOWY9T5rfcHwE68+8vaK36vw9DUcSxcaUe75vbw8fU6cBdqctcUIARCY7hCBihMBQi4ChABCYXCEBcCEAYkJjMSEXGbg1RuRMg1K4jMBRItjhBE017fEPVYuIwlKuvairmTQxVSk/ZbOevrQ4y3CQIBcQJB7nEZLhsXTdObhGNrfe9jrsPPvIKTle5Ap2zC6HHCMyTr6Z/usFtmWoohtphrwRm0O1jdxIUr3RDIou6PTNhdG+scyph6yGxgxAAg+hGfqqHWcXYucIyWp6RsnYhZShzGU2gZU2RmeL3DUqmblLViWWOkST0MqlzKjOD3x/UUqPQdfTUk7QvG0aby6qGEHLtAGdwE70O6uEVma0INx0kqW+Vw0mmfZqgaf3kDLv0TjUezH3MZbGm62sKgaW5tcQARz0UZu4KNjzv7Q6LGXNGo7RzHjlLXA78ge2c+S6Ps7KlGTdX9OlzU8WU3BKH6lFsijHWOiA98gdwgkeM+S6rAUO7lUklZSd0vv7e5z2Nq51CL1aWv399CetiYNwQO4QmFxQgYoQAQmO4oQFwhABCAEQgBEJjMSEwub4UBNjhIhcYCBGQCiRHCANNa2a7UA94+aoq4ajVd5xTL6WJq09IyaKWrs5ouHYwYIGAQ527PPvWgqcLpyxU1LSNvZtd8tfRm8p8SmsNFx1d/avZfd0RadhFUsOpBMxxPZ8tfBaSOBqSqSp2d0m7df+zavGQVOM76NnoP2e7Y7EOydSADubDoR3HEO4NWtq021dcjNjLkd/ebbZ1Di0zIjLXNUSehKMPaPNrrpnc29wWUKfZgAiMuThl3KylCOUulG7JOyNlsfU/jdqvwsacTesJInXDTZvM8km1tHYeV/6Vr8C62j08qVqjbaws3uNTstfW+7bElpcWkEhoIOvBFlbUr7q2t7/D1LpuyuoYxtQtLi4OdgbhbigYi1u6SJ8VS11FmzbHLdMKAqtaRmaTsfnII8iD4Le8CqQhi4Rnz+PI1vFISeGk48vhzObAXoRxQIAEgBMBQgYQgLihAXCEwuCB3CEAKEDuKEDuKExpm2FEquOEhDASEZIEOEgCECE5gOoBSaT3JKTWxouLMOg5Bw0MT4FVzoxlJTtqtvoW08RKKcb6MWymOo3DagAwkFlQA/gdEkZZwQDzwwtTi+ERqKTppJv4m2w3FcjSm7pHUbMDDULKxIDs2EZtLt0jhoVw+IpShJqSs1ujrqdRSipRd0ym2zc3drU6vqGgmSK0gjDuIkZeKhBQauy6LlJ+ydL0WZasYK1yetqkEONd7Xhskw5lMSJgDgp3jyJVaVeXst6eBe7Iq46jqxLnE5Mc8AOcN78IADAdwEcd6qk9bkKloxUI/r98zT0mvIMk6DXgN/wVe7Koo561cXgl34te5RlUcZKS3RZkTVmUlxYOa5wAkA7tcJ0+v3Xe8M7QUa8FGu1GXXk/ochj+DVKcnKirx6c19SKujTuro0bi07MECCEACACEAEIAUJjCEAJAwQFxQmO4QgdzaAoFVxwkIIQBkAgQwEriuOEhBCYxQgBEIGbqdeBhdm3yI7j8lrcfwuji9XpLr9epssDxOrhdFrHp9C4oXpqUw1xxhuQJ9pvfxC4nH8Nq4Oftfo1zOvwOOpYmN4b80Xuwtg0iQ5zQDyjPmtepNmZOozpqlGlSE6ZKTSRTeTPNtvbQ/iK5a32Qc45aBQtZGRFWLnZtr2QFjS1Bsb7cNrNxZakn+UNLj+kJRWjX3uDexfP6NUare2wHLUZHzC2ODxmKw35U2l03Xo9DBxFCjW/Min8fUpr77OyT/AGepBOjXiR/UMwPArpsL2lqaRrwv4x0/Z/VGmr8GpvWnK3g9SDtL7OrulJp4KzQJ7Bhx4jA7f3Erb0eOYappK8X47eqNbU4XVj7upydam5jsNRrmOGrXAtcPA5rbxlGavF3Xhqa+VOUXZoSZAISEEJgKEDCEBcIQFxQmMUIAkAKsruEIuK48KVwuOECGgAQAIASAEUDNF3dtptLnbiAANSToB5HyWFieIUMPFuT/AEW5m4bh9fENZFp1exH2btJz3uHsNI7Ma4xm0z3SPFclxHicsZZZUktuvqdXw/h0cJd5rt79PQtLXpHVZlJkbwYnwhahwi9TaodxtutVEOcY75UWkSRI2TQAzVM2SOv2Q2VTFXK5Msadrirg+4yfF5gejD5qzLoV5jorVivgimbLC1ZnPD4rIprmUTfIkOCvRWaLqyp1RFVjHjg9rXDyIU4VZ03eDa8nYjKEZe8rnN7T+zyzqkljXUXH/tOhs/kdIA5CFs6HGsVT0bUl4/Xcw6nD6M9lbyOI2/0BuLdpfTIr0xmcIw1GjiWZyO4nuW8wnGaNZqM1lf7ev19TV4jhs6avHVHKArbGseg0CEgYkACYxIAkgKsquEJCHCAuEIEOEAKEDETCAWpebP6K16rQ5wwNOYxe0Rxw7h3+S12I4pRpPKvaf7eps8PwypUV3oi0tuiOFwnPmtXW4rUqaLReBtqPDaNPV6vxOa+0HZIpGi0CJ6xx5+yB8/NaLG1XJpG7wkdGziy4tOXEehWEmZUkSRczrqkSRNtKii2SSOi2K0ucBxWNNknsei7I2bAEp04GNORZbPoy1zh+NxcPygBrPNrQfEq9IqbJXUHefAKSgRzFrb0sLQB9FZUY2VjGk7u5mpCEgAhAGDmqSYHmn2idFmsabq3bhAdFZg07RgVA3dnkY4g5Zz0vB+Iyk+4qu/8Atfy+np0NJxHBpLvILz+pwAXQmkBMAQMUIAIQBJAVRSOEBcIQIIQAQgAiSABJOQAzJJ0AG9F7aslFNuyPQ+inQwUwKt0AamrKZzFPgXcXeg79Ocx/FHUvTov2eb6/x8TosFw5QtOpv06HX9QtHc24hb5hO4HE/abssP8A4d0ZTUYfHCW/BywsY7WZnYJ+8jh7/o00MLhuGc8FhQqO9jLk1Yr7nYLgcghVizKmWeydgHeoSq3B2R0Vhs40ntdhkA+U5KmUm2RburHbGqDShpzeQwRqMWRI7hiPgs2NrGFJalg1u4ZDd3BWpFZLtKOcnd8VbBcyucuRMVxUCAEEACAE/RNAaLmi14cx4DmOaQ5p0LXCHA+CnCTi1KLs0RlFSVmeIdJ9hus7l1IyWHtUnn8TDp4jQ93MLucDi44qiprfZrx/k5XGYd0aluXIqoWWYgQgYQgBJgSwFSUAgAhABCACEAX/AEBtes2hTnMUw6oZ5Nhv+ZzStfxWpkwsvGy+/wBEzZcLp5668NT1pwXIXOqMwMkhiLc0AV3SKwFagRElpFQd4yPoSsfEwz0y2hPLM4682ZNJ44scPMLWpWaZn5gs7APax8e00O8wCod3djc7FnTsQNArFTIZiXTtQpZEK5nbUsVwAPZpNk/3lTIeIbP9YVkUQk9C6ptzyV6RQ2TmtgLISKWxpiAoAQ0QABAGupv5BSQCfqO79v8AdCA5H7UNn9ZZCoB2qDwZ34H9hw8yw/4VuOCVsmIyPaS/dar5r9TW8TpZqOboeThdac0CABMBQgCWqSgcIAEAJAAgDtfsrozVrv8AdYxn9bif/WtJx2XsQj4t+n/ZveDR9qUvL7/Y9FaZE+a5s6A2gZBRGIBMAaP280mBQXVnhcR5dy11SGV2M2E8yuV+w6IFBg93Ez/63Fh/SopE5PUtadJWJFbYXFVtNrnOyDQXHuAkpArsWy6RbTl4h7yaj+Tnfh54Rhb/AIQmiMnqXNrSgZ6rKhGyKJyuzcrCAIATkAKMgmAF0CUW1Awbv7kwHhkDuRcCHtqz623q0yQBUY5snQFwgesK3D1O7qxmuTuVVoZ4OPVHhl9Y1KFR1Os3C9uo1B4EHeDxXeUq0K0FODumcjWpSpycZGiFYVChAAUDJcKkxwQAIAEwMXFCGj1vodsJttbh4LsVVtN9QOyggGABAI9rQyuQ4hjJV6ri7WjdKx12Aw0aNO63drl3SdDiOJJHfvWC9rmciS3RVsYDemMQQBqvKGIZaj15KirDMiynPKyh2awA1Wn8NZ//AOgbV+LysWxkyZPbyTIMh3bMdWnSAmT1r49ymRhB73lveGuQo3Y72Vy9oW8Zu1+CyYU7asx5Tvsb5VpASABACdohAa3u8oUkgG/OB4/XohAZAJARtq7To2tM1bmqykwGMTyGidwHE5HIZpDSb2PFul/2iVrus11gajbaiSXt9k3AJEkt1AABjf2jIU6VZQmrfqWvDNxebcz6Q3vX9TVObnNfPcHZepcuy4bZQko7HJ8Ti1NZtyoWxNYCAFCYyWqSgEACABAGLgmho9e6G7do3FBlJkMfTYGmkTmA0AS0/iGnnmuO4jg6tGo5y1Te/n8Dr8DiqdWCjHRpbFzd0TqNRmsKEuRmtGVpVxNSmrMaMzqkAAoGHWhGURrqW7HEujMxJG+NJVcqSe5NTaMWWjd5PoodwkS7xm5lNjSS0AEwCd5AmATyk+ZVkYW2IOTZmFIQ0gBAAgBOKaA065eCkIzot47skpMCu6Q9IrexpdZdVAycmtHae8+6xgzccxyG+FBuxOMHJ2R4xtm4uNrVzUuMbLZrpoW5IhgiMTgNXnMyZjEQMlg1sSlojaUaCprXc221g2g8QMu7KOax4V22WygmjVtZobVLG5NYAGDg13bA/wA5XpvC7f0sJLmr/L5HnfFJN4mSfIiLYGvEgAQBLVJQCAEmAIGJAErZFUsuKTmHC4PABG7F2Z9VRi456E4+D+pl4KeSvB+KPR+jPTylcP6i4ijciQA7JlWN9Nx378Jz4TErhE77HcTpOKvyOlYAHGNHZ5eqt3WpSbX6qKGDEMY3MlK4Go23NSzCsMUUZgNjGQotjM5QASkAkwBAGt5TQGDD2k3sIibc2r/D0xgZ1lV5w0qQOHE473O/Cwal24aSSAapzUVdllOGd2OSOwWvqdfeEVrh2riOxTG5lJhnC0eZ1JJWvqzc9zOg1HSIq1BrTIyERG7yWHKyLk2c5tpwboqVK0i+KuVW18zTd71Js97S5vwaF6d2eq58El0bXz+ZwXHqeTFvxSfy+RBW8NKJAAgCWqSgEACYCQMRQBtsz94z87f1BQqe4/JllH8yPmi5vdl06lY4wD2iRxBByIO7ReY1ZuL0PT4e6X1htmpb1qNNzuspVHimXPPbYXZMOL8eeEZ556lZNHGOTUJ+pi1MKrOUdLcjvmPDgspqzMRO4BAzMOUbAOUANAGJciwCamBkkApQAiUwMCmI0VnhpkwBvkp8ho56rftq3DnAey0MaSNROIkE6tJjT3VgYqVppeBmUYWiFd8rCk7lyRX3BVEtS1HNbXAg8lSlqZECmu3TRonnVHlgPzXonZeX4E14o43tKvxoPwZDXTnMjQAkAS1SUAgBJgCBiKANtr/1Gfnb8Qo1Pcfkyyl7680X+0HxWA/mPxXluI3PUaSujV0gB6qWmC2HNPAjMHzCog7O5OKvodj0L6WUr6iXMIZVpw2vSnNjtxHFhgweR3ghb6Eu8VzT1afdScTpmVQRIKHFogmZykMxNRNITFiJRoho2MpqLYzYckgMJTAEAIpiK3a189vYoAF51c72WDieJ5KUY82SVuZWWeyDUdirPdUM/i9meTNFKTRLP0M+kFsGVabgc3NLY/lpxB83nzWsxi2ZkYeV00Q3HJYDMlEK4OqpZNHN7TdkfHx4qC3MiJTVTNBnKo/1a39l33ZZ+zUXl8zke00fag/P5ERdYcqCABAEtUlAIASYwQAkAAdGfDNFrjWmxfbZf/aRHvfEryrF6SaPVsPrC5Mv6c0T3LFRJe8Z/Z5YClaPeynLqlepjc2C7sw1re4AT/iK6LAOPd3bNVj797Y7jZgLRBnPNX1Gm7mLHQmSVUTRup56hQZI3tbCiwE5yLAayZUhACgY5QBBubo6N8/2U0lzEabazc8y6QOep/YJykkBZOLabZOg+oAVV2xo5jpS4/dPdk8viB+CmWmATzMePcsbFxvTMvD7tEZpyWp5GUQ77TL63quZOJzG0jAUI7mTEqZ+5P8AeD1aV3fZd61F4I5PtN7sPNkddeciCAEUATFSUCTAEDEgATARQMuq5xXULyvGr8WS8Weq4Z/gp+CLuozsEZ6LFsF9TT9mm3GUrutZVTHWu62gToXhobUYOeFrXAcnLZYSfs2KMdC9pnpFS3zBCzlI11ja1sKNwGagCLAanVVKwGElMAko0AMR4JAD5OQRsBso2rW5nM8VFyYxXF21g58AhRbA0UqZcesq5AZtbw5nmm2lohlbtyjjt3uOvtAb8swq6sbwaLaTtNFDb1ZHgtMzPNFy6ZVEicTnNsNyUI7mTApiPuj+dv6XLuuyz9qp5I5XtN7sPNmhdgceEoGIpgTFSY4IGCAEUAJMYIAsajj/ABLiNxj0XleNd60vN/E9VwytQj5I6NtcYFjXC2pzexdndbtdh0FOnUqnugM8P+oFn4F2kRxb/CPVLa9qMAa84hudvI581tpQi9Uaa7RYW11iOiqlCxJMkgDkoakjLCOCWoBhCNQHCQAWouBouLhlIS9wb3lSScgIX8a+rlSaQ33nZDwGpU8qjuBJtrIN7TjidxO7uCi5X2A1V6nWOwj2Ae0eJ90ISsPYV6QKTzGQaYHExkEhx3OFpuLSWuyIyPeNVp6scsmjZrVXJDKYcsdq5K9is23bQ081TJWZdTlc5V4+5P52/By7bsrL8Sa/x+ZznaZfhx8/kRV2pxoIAEDJipMcEAJACTGIoA2W9PE9rfecB5mFCpNQg5vkm/QspU884w6tL1LjZ1DHVe7i4n1XkdSeabZ6tpGCRY12QFIrRp6FXGDajuziDreoHZZhuOm6R5aLOwfvWK8Yvwv1PTGUaeojNbLNI1NkbMOUMiEeYGTbfiVFyGbBT5pXGZab0gNdW5DQmogaPvan/wAbfAvPhoE9EMKdhSacRGJ3vPJcfXRGaTFckh86JW6gaLyqRDW+07Lu4lNIApUsIDR9c0NgJ7MT2t3N7R7/AMP7+CRLkeeXlUuurmNGVi0d2Bp+JKo4nh1T7qS/1Ru/Vr4WMnB1XPOnydv2RL2fUBWpsZjM9rUwWFV1VoOm9ThbjKnUb/O0+GY+YXUdk5/3El/i/ijUdpY/28X4r4Mr5XfHDggBFMCaqDHBACTGJAAmMlbMHbJ91rnemEergtVxqt3WCm+unr/BtuCUu8xkPDX0Oo2Jb4aYJGq8zgtbnoFSWpKNtMyrUiGYg9F6bhtVjmNBY1lQVXe6xwgHvx4MuE8FlYRNz0I4lrudT0ipZtOkg8tPLRbNSZqjFlFzdD9dyd0wNwad+Sj5AI1tzc08vUDEU3O1RdIDc2kG5qLbYzF1WdE0gEAgQ6tTCEkrjNFtS1c7U+g4BSb5AbyQASVEDXbZNLzqZPhuSZI8x2NVxXV6DmevefJzm/6Vl8fhlp4Z/wCH0fzK+GTzSqr/AC+v0LO3te2TpmuZaNw3oSb1gFMgDdHIbtFCpsEdzz69HaqRyn+oLouyaX9U7/7X8jW9om/6ReaIC9DOFBACQBNVJjhKAFKBilMBIGS7Ew2oeIa3zdP+lc12onbCxj1l8jpezEL4iUuiO42OPux3LhaOx1tTclVWiCrXoiC3LTopYtbRe8RNV5M/ys7IHniPis/BxtC/UxMVNuVuhc1GO9pmu8blmJrZmMaW3u52RUsnQVyQGNdnMqF2tBm1rQNFHVjE6ohIDXBKlsIzDErjGcgjcCMG4zJ0GilsBIhRA01e0Y/CPVAzK59mOJA8ygaPItiXEbRueDqlY+VV0fqW47RUf7GhPpZesf4MHhNT+4qQ66+j/k6am4g5mZcT4bh5LiZM6GxntB/3ZSqbDgtTgQcTq4P/AGyf6SD8lu+z88mJg+rt66GJxmGbDST6fDUrAV6WefAgYIAmKgxgTGJACQMSYEq19h35mf6ly3ar8iHm/gdV2X/NqeSO22I49UO9cRS2Opqbk25OR7lZIgi76PGbOmedT/yOWzwf5aMDE/mMs7RxhZEkUoLukCMwnBsTKpxwns5K/fciW9F0jNY7JoyhAzMKIAgDRcagKcQNoEBRAxKYCaEAY1vbZ3n9JSGjxTZB/t7/AM9b9RXTceX/AIxf/BqOFP8AvX+p2lPQLztnWGG1j92o1diVPc4S0H3tT8lT9JW24P8A+xT/AOS+JRxRf28/+L+BXheonnIFACT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t1.gstatic.com/images?q=tbn:ANd9GcQgDOR3MSRpJbhyMjrBycCEh0C3qpBrmxSkQ7siI6bm82XygMR8v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1542702" cy="1576637"/>
          </a:xfrm>
          <a:prstGeom prst="rect">
            <a:avLst/>
          </a:prstGeom>
          <a:noFill/>
        </p:spPr>
      </p:pic>
      <p:pic>
        <p:nvPicPr>
          <p:cNvPr id="20486" name="Picture 6" descr="http://t0.gstatic.com/images?q=tbn:ANd9GcSaj53HsN5N5VEH6cE3u6tRexnA414G-gBrR0SRc_06NWug-x9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80728"/>
            <a:ext cx="1512168" cy="1512168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QZk8f4jpgSvmmu4AAT3ga8BJheSXwKOltNtMZN3WeDbIu9tCd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64704"/>
            <a:ext cx="1305443" cy="1800200"/>
          </a:xfrm>
          <a:prstGeom prst="rect">
            <a:avLst/>
          </a:prstGeom>
          <a:noFill/>
        </p:spPr>
      </p:pic>
      <p:pic>
        <p:nvPicPr>
          <p:cNvPr id="20492" name="Picture 12" descr="http://t1.gstatic.com/images?q=tbn:ANd9GcQON5pZQqHq4BP1j-KG4z5VjXveoLto96yxB2lxGxyZLX1NSsO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764704"/>
            <a:ext cx="1076607" cy="1599853"/>
          </a:xfrm>
          <a:prstGeom prst="rect">
            <a:avLst/>
          </a:prstGeom>
          <a:noFill/>
        </p:spPr>
      </p:pic>
      <p:pic>
        <p:nvPicPr>
          <p:cNvPr id="20496" name="Picture 16" descr="http://t0.gstatic.com/images?q=tbn:ANd9GcTxJm1hrjEqU2k27YdRCpNFKxlDgfLyV7JjcdyVBqhtrT39xlUm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692696"/>
            <a:ext cx="1372500" cy="1944986"/>
          </a:xfrm>
          <a:prstGeom prst="rect">
            <a:avLst/>
          </a:prstGeom>
          <a:noFill/>
        </p:spPr>
      </p:pic>
      <p:pic>
        <p:nvPicPr>
          <p:cNvPr id="20500" name="Picture 20" descr="http://t3.gstatic.com/images?q=tbn:ANd9GcTEbCbmpzBxJleSzMIy2Du6rUJBc0uEr2cnRlOkU4VZrGzSAU7rbQ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4941168"/>
            <a:ext cx="2280253" cy="1512168"/>
          </a:xfrm>
          <a:prstGeom prst="rect">
            <a:avLst/>
          </a:prstGeom>
          <a:noFill/>
        </p:spPr>
      </p:pic>
      <p:pic>
        <p:nvPicPr>
          <p:cNvPr id="20502" name="Picture 22" descr="http://t0.gstatic.com/images?q=tbn:ANd9GcQf-FCUvs8Pe9OJ4NEv-Mf7aTPrUJdvnGc9R4XyRPP21o4X02bM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692696"/>
            <a:ext cx="1440160" cy="2056500"/>
          </a:xfrm>
          <a:prstGeom prst="rect">
            <a:avLst/>
          </a:prstGeom>
          <a:noFill/>
        </p:spPr>
      </p:pic>
      <p:pic>
        <p:nvPicPr>
          <p:cNvPr id="20504" name="Picture 24" descr="http://t2.gstatic.com/images?q=tbn:ANd9GcSjhYyUtKQLrAZQwDuWTufSDi2qL96CX6DWtrWKjeg81pdpmfy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b="6127"/>
          <a:stretch>
            <a:fillRect/>
          </a:stretch>
        </p:blipFill>
        <p:spPr bwMode="auto">
          <a:xfrm>
            <a:off x="3995936" y="2708920"/>
            <a:ext cx="1479296" cy="2016224"/>
          </a:xfrm>
          <a:prstGeom prst="rect">
            <a:avLst/>
          </a:prstGeom>
          <a:noFill/>
        </p:spPr>
      </p:pic>
      <p:pic>
        <p:nvPicPr>
          <p:cNvPr id="20506" name="Picture 26" descr="http://t1.gstatic.com/images?q=tbn:ANd9GcS0bEtMgN7YuRhOjEFItK8euZpk4-h4t-rcfjmzUhX4q1uhJuFl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 l="30648" r="28487" b="21619"/>
          <a:stretch>
            <a:fillRect/>
          </a:stretch>
        </p:blipFill>
        <p:spPr bwMode="auto">
          <a:xfrm>
            <a:off x="2411760" y="2636912"/>
            <a:ext cx="1492705" cy="1728192"/>
          </a:xfrm>
          <a:prstGeom prst="rect">
            <a:avLst/>
          </a:prstGeom>
          <a:noFill/>
        </p:spPr>
      </p:pic>
      <p:pic>
        <p:nvPicPr>
          <p:cNvPr id="20508" name="Picture 28" descr="http://t2.gstatic.com/images?q=tbn:ANd9GcT2iDF9bZ87AHVJZeP-k4O-dv3iShWwR3xRHkcGrvKBWHrfQi2At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 r="35192"/>
          <a:stretch>
            <a:fillRect/>
          </a:stretch>
        </p:blipFill>
        <p:spPr bwMode="auto">
          <a:xfrm>
            <a:off x="179512" y="4725144"/>
            <a:ext cx="2074082" cy="1800200"/>
          </a:xfrm>
          <a:prstGeom prst="rect">
            <a:avLst/>
          </a:prstGeom>
          <a:noFill/>
        </p:spPr>
      </p:pic>
      <p:pic>
        <p:nvPicPr>
          <p:cNvPr id="23" name="Picture 18" descr="http://t3.gstatic.com/images?q=tbn:ANd9GcTPO4WBkKWSz9P39mLMvPDcv9qhDFMbKDkqww9RqSiMl6KvyAmml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60232" y="4797152"/>
            <a:ext cx="2160240" cy="1672844"/>
          </a:xfrm>
          <a:prstGeom prst="rect">
            <a:avLst/>
          </a:prstGeom>
          <a:noFill/>
        </p:spPr>
      </p:pic>
      <p:pic>
        <p:nvPicPr>
          <p:cNvPr id="20512" name="Picture 32" descr="http://t1.gstatic.com/images?q=tbn:ANd9GcRJyguaOfMb0Xo4Ss3mBANEuDhTo465aHCrUiyxqT6-k7xGFGPL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 l="15916" r="15117"/>
          <a:stretch>
            <a:fillRect/>
          </a:stretch>
        </p:blipFill>
        <p:spPr bwMode="auto">
          <a:xfrm>
            <a:off x="5580112" y="2852936"/>
            <a:ext cx="1656184" cy="1803156"/>
          </a:xfrm>
          <a:prstGeom prst="rect">
            <a:avLst/>
          </a:prstGeom>
          <a:noFill/>
        </p:spPr>
      </p:pic>
      <p:pic>
        <p:nvPicPr>
          <p:cNvPr id="20514" name="Picture 34" descr="http://t1.gstatic.com/images?q=tbn:ANd9GcR-JgpNPsNtAg3a1NrxYhrRF_GhByqKlOFUbb1FKEI6rl171rha7A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 l="18730" r="32744" b="20000"/>
          <a:stretch>
            <a:fillRect/>
          </a:stretch>
        </p:blipFill>
        <p:spPr bwMode="auto">
          <a:xfrm>
            <a:off x="7308304" y="2852936"/>
            <a:ext cx="1572429" cy="1728192"/>
          </a:xfrm>
          <a:prstGeom prst="rect">
            <a:avLst/>
          </a:prstGeom>
          <a:noFill/>
        </p:spPr>
      </p:pic>
      <p:pic>
        <p:nvPicPr>
          <p:cNvPr id="20516" name="Picture 36" descr="http://t1.gstatic.com/images?q=tbn:ANd9GcTjP51TVtrCOGf3WHWpuSLztj5jruI4AmJ-EW6mM1bAKPdZUKnD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 l="20432" r="25933"/>
          <a:stretch>
            <a:fillRect/>
          </a:stretch>
        </p:blipFill>
        <p:spPr bwMode="auto">
          <a:xfrm>
            <a:off x="2339752" y="4509120"/>
            <a:ext cx="1668430" cy="1944216"/>
          </a:xfrm>
          <a:prstGeom prst="rect">
            <a:avLst/>
          </a:prstGeom>
          <a:noFill/>
        </p:spPr>
      </p:pic>
      <p:sp>
        <p:nvSpPr>
          <p:cNvPr id="28" name="Oval 27"/>
          <p:cNvSpPr/>
          <p:nvPr/>
        </p:nvSpPr>
        <p:spPr>
          <a:xfrm>
            <a:off x="755576" y="1844824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76256" y="198884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64088" y="198884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87824" y="162880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83768" y="836712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460432" y="206084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67944" y="4149080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91880" y="386104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80112" y="4149080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1520" y="5949280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80312" y="4077072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39752" y="4509120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11960" y="5013176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32240" y="4941168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15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8" name="Picture 38" descr="http://t2.gstatic.com/images?q=tbn:ANd9GcRtWADL5tHwsCNx1tKl7LEiSpz_wUCcnSsGTM9Cpq1uMfM9cHHjQA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 b="6603"/>
          <a:stretch>
            <a:fillRect/>
          </a:stretch>
        </p:blipFill>
        <p:spPr bwMode="auto">
          <a:xfrm>
            <a:off x="467544" y="2492896"/>
            <a:ext cx="1516089" cy="2060848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251520" y="2492896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260649"/>
            <a:ext cx="7772400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Name these famous duos! </a:t>
            </a:r>
          </a:p>
        </p:txBody>
      </p:sp>
      <p:sp>
        <p:nvSpPr>
          <p:cNvPr id="20482" name="AutoShape 2" descr="data:image/jpeg;base64,/9j/4AAQSkZJRgABAQAAAQABAAD/2wCEAAkGBxQSEBQUEBQUFRQVFBQUFBQUFRQUFRQUFBQXFhQVFRQYHCggGBolHRQUITEhJSkrLi4uFyAzODMsNygtLisBCgoKDg0OGhAQGiwkHyQsLCwsLCwsLCwsLCwsLCwsLCwsLCwsLCwsLCwsLCwsLCwsLCwsLCwsLCwsLCwsLCwsLP/AABEIAOMA3gMBEQACEQEDEQH/xAAbAAACAgMBAAAAAAAAAAAAAAAAAQQFAgMGB//EAEMQAAEDAgMEBwUGAwcEAwAAAAEAAhEDBBIhMQVBUWEGEyJxgZGhMlKxwfAHI0JystEUYpIkc4KiwuHxM1Ozw2OTo//EABsBAAICAwEAAAAAAAAAAAAAAAABAgMEBQYH/8QAOhEAAgECBAMFBgUDBAMBAAAAAAECAxEEEiExBUFRBhNhcZEiMrHB0fAjM4Gh4RQkYkJScvElNIIV/9oADAMBAAIRAxEAPwDhgF6qc2ZAIIjQA4SEEIAyISuK4QgAQAHmlKSjq2C12NJu2TGITyzhYrx+HTtnVy3uKlr5WZde3iPMKTxlFbyXqRVKb2TMqVQO0IPcQfgrKdeFT3Wn+pGUZR3RlCtEEIAIQAQgAhMAhAChADhABCAFCABABCBiQAkxiIQBiQgZkAgQ0ANIQwECGk2AVDDTl9fssPE1Z0oupBZlzS381810LKUYzeVu3ia23LMOLEI38RyI3FQ//Twvdd7nVv38rb38Cf8AS1s+TK7/AH+xWX+13Njq2wOLt/cFz2L7SSlpQjbxf0NpR4Qt6r9CpfWqPMkknd4rn62Kq1nepJs2lPDxpq0FYOrcIkGY4DTfPFY9y3LYTqkey0g8Wk+nBNabMT8UZi6dvzyy4gjmMwpKpJPMm7+YnCOzSsWlntWIFQHOIJPzW2wvHcXR955147+u/rcwq3DaFTZZX4fQsad0HOwxB4EjMcRBzXU4Di9LGezFWl0dv26mlxOCnh9ZarqiRC2phihMAhABCACEAEIAIQAQgAhAChAwTAxKBiTGKEAMIAaQhhAjIBIQ0hETaNTC3ny1haPjWLVCmsvvN8nr/PwM/h9DvamuyK2jQbliGRMhgOZ4zziPXTdwk3d3R1EFZGT6fWPMtgbhnAA0ElRvZErXMads2SC4CZ1BcR5aKKZKRK611DOk5j2x7LiHGeWeXgZRvuJLoV1eq15xAYC45NbAxHuGnDgTpvUkmRbjfU0COpcNH4wRyGQI5b/oqS3ISvYl31zTfSYWCHRFQaA8CPHEPEJJWZLdXNNGsYHEZD4gj6+JU4TlCSnHdClBSTjIv7OsXtk7iRPHnG7/AGXonC8XLFUM8lzt5nJ4ygqNXIjetiYoIGCABAgQAIAEACABAChMYiEDMSExgmABIBgIEZAJCGkIIO5QqSyxuNK7Kja1cCJBz3cfLUc1wnHKmevp0Ol4VG1L9QohxBLOyQNwDQ0b88z9aLSGzFb0HVD2nENGpOQnfDd/j/ymBNxW1ECe28aNJJaD7zzvPBon4pasktDGgxlbOrSJzycSKbeUbvAlR22Y99zdebCxMmlSbhGphr/8zW/NJVLPVg6afI56pSwnXMbi0x8SrU7kXG2hrpUpziImdN+madxJG5lm8tNRpaQI0MwQQRI3aITWwmm9SZs65IqmJwyQ5vD3Xx6eS3HBsc8PXUZP2Jb9L9TXcRwyq03JL2l92Lwhd+nc5cUJjCEAJAAgBoAEAJAAgBoAxKYxIGJMAAQBlCQhpCGAgDCpUg8NNBKw8TLN+Hy56XLKentHN7XH3kwY3An18V55i55q0mv3Otw8MtOKZsO0vu8Og5ZQOAHz+hjF9tSNUvXEQ0wBpCVh36G20ZmIzJzngN55d5Q9R7FgLVgGKsS4QYaCQ4niIzjwKivAbZi3bVYMNNpOA6Md2nAcnajumEpRiShd6lVVD8UOPNTjawpJ3Nl+/CwMYIGp3ST8tERabIzg1Ej2d0WyBOYiN09ylJFVOSubHsgyD2sshrJE58o+aESe5ebEuy4YXdwJ1kDSF1nAMbNt0JO65eHVeRoeK4eKXeLfn9S1hdSaQUJjEQgLihMYQgAhIQQmAIGCABAChAChMdxhIAQIyASE2ZgJXFc13TsLCeXmsPHVe6w859EXYan3lWMerOZ2m/EwOOsx55jwzK83bcpNs7K2WNkVOLcpWK83IzaZ8PJKw0yZb3RAgb9TvPgoNFsWWVnaGq4NacRdEudiy7wf9x8FCUlFF0IN7nc2fQYljcPtHMkggmOR0E7z85WI6rLrxFV+zp4qNLnCCCc8oaNTPDMeaO9lbYM0Sr290dayJfTJIwthze1uAncR8kU5yvqiTs9jhLmh1Z4HMGfX4rPTuYMo5HdG6xqlsOIJJJjnuM5ZDd5okFPValjbXLetJaIk5D3e7kY81vODVo05rTV/foariVOU4vXY6ABdxc5kCEAYpjCEAKEwGkAIAIQAiE7juYlMYIAEAJAGQCVxXNjQotkbmbWpNgR9oA4MvrI/8+C0/GpuOFaXN2M/hcc2IXhqc1XZipvEGWPz8CQPQ+gXCWyysdW/aiU5CmY9rGbGE5BIsjFsvtjbJNRwawS46nh3Kqc7K5lU4WPaehvRqnbslze2d55rFtnd2SnPki52rtanaUnPcMTs8LBq4gZCfJFraEIpyZ5Vtfb1S7qdZf13UKIzbQt9Q3difxPiTuCuhFckSdqauzds5tvXOG2tajwDBrYjUILTo41MORjce5KrFwWrCnVU9il6VbBcyoSY7VQAATkXENPqoUaqloWyjpcqTsx7ey1rnQMoBOckEEAfXFX3RXbSxBpAYw3gc4aZbx8B8lmYTWrFba79FzMLEtZJPw9Tr2helHEgQmBiQncBQgYQi4XCEACAEmMSACEAYkJjEmMyaFFsi2bA1K4rmwNUbiMkhXMQ8RnnI+vrvWvx6jUotJr70/a5l4SUoVb2Zzl3e4HksaNTi4EgnPwyXn9SLzN+LOxg1ZIpKtOWgjjGucbp8PghMhKN1dGui7MgeCbHTlZtI63ZFSvQp4xWp0ZGXZxvPHdAVTgpbovzWWrLXZnSe8c5pa+rW7QGQaWmRizw6CDmd29RlSUVfYUKkZ6I9dp2FK/sWOqNhxAJ95pGonjIKpazRugzOnMrmdBabHOdRax2NuFzarnQW5GMIEHQeSIucdmOc4z99HRbN2K5pBq4IaIZTptwsb65+SnllJ3kVOcUrROU6X9Fw+r1zXHskuZT/Dj3knefQLHtkbtzMmFS6szybpXXrU7l7WFzGuaHHDkc5kTEjOdFnUo3je1ympJ3texX7HsMbjl2WOiZzOWY9T5rfcHwE68+8vaK36vw9DUcSxcaUe75vbw8fU6cBdqctcUIARCY7hCBihMBQi4ChABCYXCEBcCEAYkJjMSEXGbg1RuRMg1K4jMBRItjhBE017fEPVYuIwlKuvairmTQxVSk/ZbOevrQ4y3CQIBcQJB7nEZLhsXTdObhGNrfe9jrsPPvIKTle5Ap2zC6HHCMyTr6Z/usFtmWoohtphrwRm0O1jdxIUr3RDIou6PTNhdG+scyph6yGxgxAAg+hGfqqHWcXYucIyWp6RsnYhZShzGU2gZU2RmeL3DUqmblLViWWOkST0MqlzKjOD3x/UUqPQdfTUk7QvG0aby6qGEHLtAGdwE70O6uEVma0INx0kqW+Vw0mmfZqgaf3kDLv0TjUezH3MZbGm62sKgaW5tcQARz0UZu4KNjzv7Q6LGXNGo7RzHjlLXA78ge2c+S6Ps7KlGTdX9OlzU8WU3BKH6lFsijHWOiA98gdwgkeM+S6rAUO7lUklZSd0vv7e5z2Nq51CL1aWv399CetiYNwQO4QmFxQgYoQAQmO4oQFwhABCAEQgBEJjMSEwub4UBNjhIhcYCBGQCiRHCANNa2a7UA94+aoq4ajVd5xTL6WJq09IyaKWrs5ouHYwYIGAQ527PPvWgqcLpyxU1LSNvZtd8tfRm8p8SmsNFx1d/avZfd0RadhFUsOpBMxxPZ8tfBaSOBqSqSp2d0m7df+zavGQVOM76NnoP2e7Y7EOydSADubDoR3HEO4NWtq021dcjNjLkd/ebbZ1Di0zIjLXNUSehKMPaPNrrpnc29wWUKfZgAiMuThl3KylCOUulG7JOyNlsfU/jdqvwsacTesJInXDTZvM8km1tHYeV/6Vr8C62j08qVqjbaws3uNTstfW+7bElpcWkEhoIOvBFlbUr7q2t7/D1LpuyuoYxtQtLi4OdgbhbigYi1u6SJ8VS11FmzbHLdMKAqtaRmaTsfnII8iD4Le8CqQhi4Rnz+PI1vFISeGk48vhzObAXoRxQIAEgBMBQgYQgLihAXCEwuCB3CEAKEDuKEDuKExpm2FEquOEhDASEZIEOEgCECE5gOoBSaT3JKTWxouLMOg5Bw0MT4FVzoxlJTtqtvoW08RKKcb6MWymOo3DagAwkFlQA/gdEkZZwQDzwwtTi+ERqKTppJv4m2w3FcjSm7pHUbMDDULKxIDs2EZtLt0jhoVw+IpShJqSs1ujrqdRSipRd0ym2zc3drU6vqGgmSK0gjDuIkZeKhBQauy6LlJ+ydL0WZasYK1yetqkEONd7Xhskw5lMSJgDgp3jyJVaVeXst6eBe7Iq46jqxLnE5Mc8AOcN78IADAdwEcd6qk9bkKloxUI/r98zT0mvIMk6DXgN/wVe7Koo561cXgl34te5RlUcZKS3RZkTVmUlxYOa5wAkA7tcJ0+v3Xe8M7QUa8FGu1GXXk/ochj+DVKcnKirx6c19SKujTuro0bi07MECCEACACEAEIAUJjCEAJAwQFxQmO4QgdzaAoFVxwkIIQBkAgQwEriuOEhBCYxQgBEIGbqdeBhdm3yI7j8lrcfwuji9XpLr9epssDxOrhdFrHp9C4oXpqUw1xxhuQJ9pvfxC4nH8Nq4Oftfo1zOvwOOpYmN4b80Xuwtg0iQ5zQDyjPmtepNmZOozpqlGlSE6ZKTSRTeTPNtvbQ/iK5a32Qc45aBQtZGRFWLnZtr2QFjS1Bsb7cNrNxZakn+UNLj+kJRWjX3uDexfP6NUare2wHLUZHzC2ODxmKw35U2l03Xo9DBxFCjW/Min8fUpr77OyT/AGepBOjXiR/UMwPArpsL2lqaRrwv4x0/Z/VGmr8GpvWnK3g9SDtL7OrulJp4KzQJ7Bhx4jA7f3Erb0eOYappK8X47eqNbU4XVj7upydam5jsNRrmOGrXAtcPA5rbxlGavF3Xhqa+VOUXZoSZAISEEJgKEDCEBcIQFxQmMUIAkAKsruEIuK48KVwuOECGgAQAIASAEUDNF3dtptLnbiAANSToB5HyWFieIUMPFuT/AEW5m4bh9fENZFp1exH2btJz3uHsNI7Ma4xm0z3SPFclxHicsZZZUktuvqdXw/h0cJd5rt79PQtLXpHVZlJkbwYnwhahwi9TaodxtutVEOcY75UWkSRI2TQAzVM2SOv2Q2VTFXK5Msadrirg+4yfF5gejD5qzLoV5jorVivgimbLC1ZnPD4rIprmUTfIkOCvRWaLqyp1RFVjHjg9rXDyIU4VZ03eDa8nYjKEZe8rnN7T+zyzqkljXUXH/tOhs/kdIA5CFs6HGsVT0bUl4/Xcw6nD6M9lbyOI2/0BuLdpfTIr0xmcIw1GjiWZyO4nuW8wnGaNZqM1lf7ev19TV4jhs6avHVHKArbGseg0CEgYkACYxIAkgKsquEJCHCAuEIEOEAKEDETCAWpebP6K16rQ5wwNOYxe0Rxw7h3+S12I4pRpPKvaf7eps8PwypUV3oi0tuiOFwnPmtXW4rUqaLReBtqPDaNPV6vxOa+0HZIpGi0CJ6xx5+yB8/NaLG1XJpG7wkdGziy4tOXEehWEmZUkSRczrqkSRNtKii2SSOi2K0ucBxWNNknsei7I2bAEp04GNORZbPoy1zh+NxcPygBrPNrQfEq9IqbJXUHefAKSgRzFrb0sLQB9FZUY2VjGk7u5mpCEgAhAGDmqSYHmn2idFmsabq3bhAdFZg07RgVA3dnkY4g5Zz0vB+Iyk+4qu/8Atfy+np0NJxHBpLvILz+pwAXQmkBMAQMUIAIQBJAVRSOEBcIQIIQAQgAiSABJOQAzJJ0AG9F7aslFNuyPQ+inQwUwKt0AamrKZzFPgXcXeg79Ocx/FHUvTov2eb6/x8TosFw5QtOpv06HX9QtHc24hb5hO4HE/abssP8A4d0ZTUYfHCW/BywsY7WZnYJ+8jh7/o00MLhuGc8FhQqO9jLk1Yr7nYLgcghVizKmWeydgHeoSq3B2R0Vhs40ntdhkA+U5KmUm2RburHbGqDShpzeQwRqMWRI7hiPgs2NrGFJalg1u4ZDd3BWpFZLtKOcnd8VbBcyucuRMVxUCAEEACAE/RNAaLmi14cx4DmOaQ5p0LXCHA+CnCTi1KLs0RlFSVmeIdJ9hus7l1IyWHtUnn8TDp4jQ93MLucDi44qiprfZrx/k5XGYd0aluXIqoWWYgQgYQgBJgSwFSUAgAhABCACEAX/AEBtes2hTnMUw6oZ5Nhv+ZzStfxWpkwsvGy+/wBEzZcLp5668NT1pwXIXOqMwMkhiLc0AV3SKwFagRElpFQd4yPoSsfEwz0y2hPLM4682ZNJ44scPMLWpWaZn5gs7APax8e00O8wCod3djc7FnTsQNArFTIZiXTtQpZEK5nbUsVwAPZpNk/3lTIeIbP9YVkUQk9C6ptzyV6RQ2TmtgLISKWxpiAoAQ0QABAGupv5BSQCfqO79v8AdCA5H7UNn9ZZCoB2qDwZ34H9hw8yw/4VuOCVsmIyPaS/dar5r9TW8TpZqOboeThdac0CABMBQgCWqSgcIAEAJAAgDtfsrozVrv8AdYxn9bif/WtJx2XsQj4t+n/ZveDR9qUvL7/Y9FaZE+a5s6A2gZBRGIBMAaP280mBQXVnhcR5dy11SGV2M2E8yuV+w6IFBg93Ez/63Fh/SopE5PUtadJWJFbYXFVtNrnOyDQXHuAkpArsWy6RbTl4h7yaj+Tnfh54Rhb/AIQmiMnqXNrSgZ6rKhGyKJyuzcrCAIATkAKMgmAF0CUW1Awbv7kwHhkDuRcCHtqz623q0yQBUY5snQFwgesK3D1O7qxmuTuVVoZ4OPVHhl9Y1KFR1Os3C9uo1B4EHeDxXeUq0K0FODumcjWpSpycZGiFYVChAAUDJcKkxwQAIAEwMXFCGj1vodsJttbh4LsVVtN9QOyggGABAI9rQyuQ4hjJV6ri7WjdKx12Aw0aNO63drl3SdDiOJJHfvWC9rmciS3RVsYDemMQQBqvKGIZaj15KirDMiynPKyh2awA1Wn8NZ//AOgbV+LysWxkyZPbyTIMh3bMdWnSAmT1r49ymRhB73lveGuQo3Y72Vy9oW8Zu1+CyYU7asx5Tvsb5VpASABACdohAa3u8oUkgG/OB4/XohAZAJARtq7To2tM1bmqykwGMTyGidwHE5HIZpDSb2PFul/2iVrus11gajbaiSXt9k3AJEkt1AABjf2jIU6VZQmrfqWvDNxebcz6Q3vX9TVObnNfPcHZepcuy4bZQko7HJ8Ti1NZtyoWxNYCAFCYyWqSgEACABAGLgmho9e6G7do3FBlJkMfTYGmkTmA0AS0/iGnnmuO4jg6tGo5y1Te/n8Dr8DiqdWCjHRpbFzd0TqNRmsKEuRmtGVpVxNSmrMaMzqkAAoGHWhGURrqW7HEujMxJG+NJVcqSe5NTaMWWjd5PoodwkS7xm5lNjSS0AEwCd5AmATyk+ZVkYW2IOTZmFIQ0gBAAgBOKaA065eCkIzot47skpMCu6Q9IrexpdZdVAycmtHae8+6xgzccxyG+FBuxOMHJ2R4xtm4uNrVzUuMbLZrpoW5IhgiMTgNXnMyZjEQMlg1sSlojaUaCprXc221g2g8QMu7KOax4V22WygmjVtZobVLG5NYAGDg13bA/wA5XpvC7f0sJLmr/L5HnfFJN4mSfIiLYGvEgAQBLVJQCAEmAIGJAErZFUsuKTmHC4PABG7F2Z9VRi456E4+D+pl4KeSvB+KPR+jPTylcP6i4ijciQA7JlWN9Nx378Jz4TErhE77HcTpOKvyOlYAHGNHZ5eqt3WpSbX6qKGDEMY3MlK4Go23NSzCsMUUZgNjGQotjM5QASkAkwBAGt5TQGDD2k3sIibc2r/D0xgZ1lV5w0qQOHE473O/Cwal24aSSAapzUVdllOGd2OSOwWvqdfeEVrh2riOxTG5lJhnC0eZ1JJWvqzc9zOg1HSIq1BrTIyERG7yWHKyLk2c5tpwboqVK0i+KuVW18zTd71Js97S5vwaF6d2eq58El0bXz+ZwXHqeTFvxSfy+RBW8NKJAAgCWqSgEACYCQMRQBtsz94z87f1BQqe4/JllH8yPmi5vdl06lY4wD2iRxBByIO7ReY1ZuL0PT4e6X1htmpb1qNNzuspVHimXPPbYXZMOL8eeEZ556lZNHGOTUJ+pi1MKrOUdLcjvmPDgspqzMRO4BAzMOUbAOUANAGJciwCamBkkApQAiUwMCmI0VnhpkwBvkp8ho56rftq3DnAey0MaSNROIkE6tJjT3VgYqVppeBmUYWiFd8rCk7lyRX3BVEtS1HNbXAg8lSlqZECmu3TRonnVHlgPzXonZeX4E14o43tKvxoPwZDXTnMjQAkAS1SUAgBJgCBiKANtr/1Gfnb8Qo1Pcfkyyl7680X+0HxWA/mPxXluI3PUaSujV0gB6qWmC2HNPAjMHzCog7O5OKvodj0L6WUr6iXMIZVpw2vSnNjtxHFhgweR3ghb6Eu8VzT1afdScTpmVQRIKHFogmZykMxNRNITFiJRoho2MpqLYzYckgMJTAEAIpiK3a189vYoAF51c72WDieJ5KUY82SVuZWWeyDUdirPdUM/i9meTNFKTRLP0M+kFsGVabgc3NLY/lpxB83nzWsxi2ZkYeV00Q3HJYDMlEK4OqpZNHN7TdkfHx4qC3MiJTVTNBnKo/1a39l33ZZ+zUXl8zke00fag/P5ERdYcqCABAEtUlAIASYwQAkAAdGfDNFrjWmxfbZf/aRHvfEryrF6SaPVsPrC5Mv6c0T3LFRJe8Z/Z5YClaPeynLqlepjc2C7sw1re4AT/iK6LAOPd3bNVj797Y7jZgLRBnPNX1Gm7mLHQmSVUTRup56hQZI3tbCiwE5yLAayZUhACgY5QBBubo6N8/2U0lzEabazc8y6QOep/YJykkBZOLabZOg+oAVV2xo5jpS4/dPdk8viB+CmWmATzMePcsbFxvTMvD7tEZpyWp5GUQ77TL63quZOJzG0jAUI7mTEqZ+5P8AeD1aV3fZd61F4I5PtN7sPNkddeciCAEUATFSUCTAEDEgATARQMuq5xXULyvGr8WS8Weq4Z/gp+CLuozsEZ6LFsF9TT9mm3GUrutZVTHWu62gToXhobUYOeFrXAcnLZYSfs2KMdC9pnpFS3zBCzlI11ja1sKNwGagCLAanVVKwGElMAko0AMR4JAD5OQRsBso2rW5nM8VFyYxXF21g58AhRbA0UqZcesq5AZtbw5nmm2lohlbtyjjt3uOvtAb8swq6sbwaLaTtNFDb1ZHgtMzPNFy6ZVEicTnNsNyUI7mTApiPuj+dv6XLuuyz9qp5I5XtN7sPNmhdgceEoGIpgTFSY4IGCAEUAJMYIAsajj/ABLiNxj0XleNd60vN/E9VwytQj5I6NtcYFjXC2pzexdndbtdh0FOnUqnugM8P+oFn4F2kRxb/CPVLa9qMAa84hudvI581tpQi9Uaa7RYW11iOiqlCxJMkgDkoakjLCOCWoBhCNQHCQAWouBouLhlIS9wb3lSScgIX8a+rlSaQ33nZDwGpU8qjuBJtrIN7TjidxO7uCi5X2A1V6nWOwj2Ae0eJ90ISsPYV6QKTzGQaYHExkEhx3OFpuLSWuyIyPeNVp6scsmjZrVXJDKYcsdq5K9is23bQ081TJWZdTlc5V4+5P52/By7bsrL8Sa/x+ZznaZfhx8/kRV2pxoIAEDJipMcEAJACTGIoA2W9PE9rfecB5mFCpNQg5vkm/QspU884w6tL1LjZ1DHVe7i4n1XkdSeabZ6tpGCRY12QFIrRp6FXGDajuziDreoHZZhuOm6R5aLOwfvWK8Yvwv1PTGUaeojNbLNI1NkbMOUMiEeYGTbfiVFyGbBT5pXGZab0gNdW5DQmogaPvan/wAbfAvPhoE9EMKdhSacRGJ3vPJcfXRGaTFckh86JW6gaLyqRDW+07Lu4lNIApUsIDR9c0NgJ7MT2t3N7R7/AMP7+CRLkeeXlUuurmNGVi0d2Bp+JKo4nh1T7qS/1Ru/Vr4WMnB1XPOnydv2RL2fUBWpsZjM9rUwWFV1VoOm9ThbjKnUb/O0+GY+YXUdk5/3El/i/ijUdpY/28X4r4Mr5XfHDggBFMCaqDHBACTGJAAmMlbMHbJ91rnemEergtVxqt3WCm+unr/BtuCUu8xkPDX0Oo2Jb4aYJGq8zgtbnoFSWpKNtMyrUiGYg9F6bhtVjmNBY1lQVXe6xwgHvx4MuE8FlYRNz0I4lrudT0ipZtOkg8tPLRbNSZqjFlFzdD9dyd0wNwad+Sj5AI1tzc08vUDEU3O1RdIDc2kG5qLbYzF1WdE0gEAgQ6tTCEkrjNFtS1c7U+g4BSb5AbyQASVEDXbZNLzqZPhuSZI8x2NVxXV6DmevefJzm/6Vl8fhlp4Z/wCH0fzK+GTzSqr/AC+v0LO3te2TpmuZaNw3oSb1gFMgDdHIbtFCpsEdzz69HaqRyn+oLouyaX9U7/7X8jW9om/6ReaIC9DOFBACQBNVJjhKAFKBilMBIGS7Ew2oeIa3zdP+lc12onbCxj1l8jpezEL4iUuiO42OPux3LhaOx1tTclVWiCrXoiC3LTopYtbRe8RNV5M/ys7IHniPis/BxtC/UxMVNuVuhc1GO9pmu8blmJrZmMaW3u52RUsnQVyQGNdnMqF2tBm1rQNFHVjE6ohIDXBKlsIzDErjGcgjcCMG4zJ0GilsBIhRA01e0Y/CPVAzK59mOJA8ygaPItiXEbRueDqlY+VV0fqW47RUf7GhPpZesf4MHhNT+4qQ66+j/k6am4g5mZcT4bh5LiZM6GxntB/3ZSqbDgtTgQcTq4P/AGyf6SD8lu+z88mJg+rt66GJxmGbDST6fDUrAV6WefAgYIAmKgxgTGJACQMSYEq19h35mf6ly3ar8iHm/gdV2X/NqeSO22I49UO9cRS2Opqbk25OR7lZIgi76PGbOmedT/yOWzwf5aMDE/mMs7RxhZEkUoLukCMwnBsTKpxwns5K/fciW9F0jNY7JoyhAzMKIAgDRcagKcQNoEBRAxKYCaEAY1vbZ3n9JSGjxTZB/t7/AM9b9RXTceX/AIxf/BqOFP8AvX+p2lPQLztnWGG1j92o1diVPc4S0H3tT8lT9JW24P8A+xT/AOS+JRxRf28/+L+BXheonnIFACT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8" name="Picture 8" descr="http://t3.gstatic.com/images?q=tbn:ANd9GcT2DP2N7h4d9Fj3iK_WL3llAi02slYE1eag9ZWBFcWLHYWliyn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1722979" cy="1692348"/>
          </a:xfrm>
          <a:prstGeom prst="rect">
            <a:avLst/>
          </a:prstGeom>
          <a:noFill/>
        </p:spPr>
      </p:pic>
      <p:pic>
        <p:nvPicPr>
          <p:cNvPr id="20494" name="Picture 14" descr="http://t2.gstatic.com/images?q=tbn:ANd9GcRf8XCNNsWz7S0kSurCzpjE4ccbUOWztsgJ55fI0LEXNCuI2Z4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2269044" cy="1509007"/>
          </a:xfrm>
          <a:prstGeom prst="rect">
            <a:avLst/>
          </a:prstGeom>
          <a:noFill/>
        </p:spPr>
      </p:pic>
      <p:pic>
        <p:nvPicPr>
          <p:cNvPr id="21506" name="Picture 2" descr="http://t0.gstatic.com/images?q=tbn:ANd9GcTMJiyHTo-885hAdE6viPi2MBcMvEBaofTblBunbUGIljJWUDhto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836712"/>
            <a:ext cx="2304731" cy="1944215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Q7x3mhj1cG7MkX_Ld9JJrwCMorhgogpOw10fEF05BukuidIca75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20888"/>
            <a:ext cx="2232248" cy="2157840"/>
          </a:xfrm>
          <a:prstGeom prst="rect">
            <a:avLst/>
          </a:prstGeom>
          <a:noFill/>
        </p:spPr>
      </p:pic>
      <p:pic>
        <p:nvPicPr>
          <p:cNvPr id="21510" name="Picture 6" descr="http://t3.gstatic.com/images?q=tbn:ANd9GcSsMqnRb0s2qyHgtnb6EFul9EAssnCH_vkdnlXxq_EIruLlMCrdUQ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404664"/>
            <a:ext cx="1872208" cy="2306280"/>
          </a:xfrm>
          <a:prstGeom prst="rect">
            <a:avLst/>
          </a:prstGeom>
          <a:noFill/>
        </p:spPr>
      </p:pic>
      <p:pic>
        <p:nvPicPr>
          <p:cNvPr id="21512" name="Picture 8" descr="http://t2.gstatic.com/images?q=tbn:ANd9GcSSKLjdO6T_U7J1SHq3n3WcodbQVnmGEIFfrZlbuKROarkzBMG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15741" r="12440"/>
          <a:stretch>
            <a:fillRect/>
          </a:stretch>
        </p:blipFill>
        <p:spPr bwMode="auto">
          <a:xfrm>
            <a:off x="251520" y="4725144"/>
            <a:ext cx="1939329" cy="1800200"/>
          </a:xfrm>
          <a:prstGeom prst="rect">
            <a:avLst/>
          </a:prstGeom>
          <a:noFill/>
        </p:spPr>
      </p:pic>
      <p:pic>
        <p:nvPicPr>
          <p:cNvPr id="21514" name="Picture 10" descr="http://t1.gstatic.com/images?q=tbn:ANd9GcQW93f2FOUSCAliZgYzCENEq1vLy3HUaletcmzpOycf91ExwNO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2708920"/>
            <a:ext cx="1498577" cy="2160240"/>
          </a:xfrm>
          <a:prstGeom prst="rect">
            <a:avLst/>
          </a:prstGeom>
          <a:noFill/>
        </p:spPr>
      </p:pic>
      <p:pic>
        <p:nvPicPr>
          <p:cNvPr id="21516" name="Picture 12" descr="http://t1.gstatic.com/images?q=tbn:ANd9GcTRk66eslsUM-1FGjogwGtES-_TppuKZRa_SettfEgYWUUDQUVDow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760" y="4941168"/>
            <a:ext cx="1440160" cy="1745280"/>
          </a:xfrm>
          <a:prstGeom prst="rect">
            <a:avLst/>
          </a:prstGeom>
          <a:noFill/>
        </p:spPr>
      </p:pic>
      <p:pic>
        <p:nvPicPr>
          <p:cNvPr id="21518" name="Picture 14" descr="http://t1.gstatic.com/images?q=tbn:ANd9GcRe_43v6cAxePZEuQfMta2l5WC381YlNVMoQW6Fr1sceVc-583nrw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924944"/>
            <a:ext cx="1660662" cy="1867322"/>
          </a:xfrm>
          <a:prstGeom prst="rect">
            <a:avLst/>
          </a:prstGeom>
          <a:noFill/>
        </p:spPr>
      </p:pic>
      <p:pic>
        <p:nvPicPr>
          <p:cNvPr id="21520" name="Picture 16" descr="http://t0.gstatic.com/images?q=tbn:ANd9GcQLcRoyk1kiDIDBT5jFlb7Cl3s1lkV5Mx2YU3IYRloU5GrO5kvK2Q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44208" y="2924944"/>
            <a:ext cx="2458747" cy="1844824"/>
          </a:xfrm>
          <a:prstGeom prst="rect">
            <a:avLst/>
          </a:prstGeom>
          <a:noFill/>
        </p:spPr>
      </p:pic>
      <p:pic>
        <p:nvPicPr>
          <p:cNvPr id="21524" name="Picture 20" descr="http://t0.gstatic.com/images?q=tbn:ANd9GcSeJN4vd4118wZ0DDQkOF_y1Ynjxv56Q6oJreR3o_sZkgiWMGqahw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83968" y="5085184"/>
            <a:ext cx="2129626" cy="1440160"/>
          </a:xfrm>
          <a:prstGeom prst="rect">
            <a:avLst/>
          </a:prstGeom>
          <a:noFill/>
        </p:spPr>
      </p:pic>
      <p:pic>
        <p:nvPicPr>
          <p:cNvPr id="21526" name="Picture 22" descr="http://t3.gstatic.com/images?q=tbn:ANd9GcRsWuUDkIjusnBIgknTP9CO6hPxaY4zjlhsEEsLjOd9QiboPBOZ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7544" y="332656"/>
            <a:ext cx="1596335" cy="1872207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251520" y="332656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83768" y="836712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27984" y="836712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32240" y="404664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3528" y="242088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27784" y="2636912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55976" y="2780928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16216" y="2924944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9512" y="4653136"/>
            <a:ext cx="43204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95736" y="5589240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67944" y="5013176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44208" y="4941168"/>
            <a:ext cx="64807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12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90465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Who is this?</a:t>
            </a:r>
          </a:p>
          <a:p>
            <a:pPr>
              <a:buNone/>
            </a:pPr>
            <a:endParaRPr lang="en-GB" sz="1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Jacqueline Wilson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Harry Styles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Justin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Beiber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Simon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Cowell</a:t>
            </a: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Tom Jones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Baden-Powell</a:t>
            </a:r>
          </a:p>
          <a:p>
            <a:pPr>
              <a:buAutoNum type="arabicPeriod"/>
            </a:pP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Tinie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Tempah</a:t>
            </a: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Harry Potter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Captain James Cook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Helen Skelton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Bear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Grylls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Ellie Simmons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Lady Gaga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Tom Daily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Sam Bailey </a:t>
            </a:r>
          </a:p>
          <a:p>
            <a:pPr>
              <a:buAutoNum type="arabicPeriod"/>
            </a:pPr>
            <a:endParaRPr lang="en-GB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332656"/>
            <a:ext cx="4038600" cy="590465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Famous Duos </a:t>
            </a:r>
          </a:p>
          <a:p>
            <a:pPr>
              <a:buNone/>
            </a:pPr>
            <a:endParaRPr lang="en-GB" sz="1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Charlie and Lola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Prince William and Kate Middleton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Tom and Jerry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Abbey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Clansy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and Peter Crouch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David and Victoria Beckham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Sharon and Ozzie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</a:rPr>
              <a:t>Osbourne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Barbie and Ken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Lady and the tramp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Queen Elizabeth II and Prince Philip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Fred and Wilma Flintstone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Batman and Robin </a:t>
            </a:r>
          </a:p>
          <a:p>
            <a:pPr>
              <a:buAutoNum type="arabicPeriod"/>
            </a:pP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</a:rPr>
              <a:t>Ant and Dec </a:t>
            </a: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AutoNum type="arabicPeriod"/>
            </a:pPr>
            <a:endParaRPr lang="en-GB" sz="1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GB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252</Words>
  <Application>Microsoft Office PowerPoint</Application>
  <PresentationFormat>On-screen Show (4:3)</PresentationFormat>
  <Paragraphs>167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do you know about Brownies?</dc:title>
  <dc:creator>Yvonne</dc:creator>
  <cp:lastModifiedBy>Yvonne</cp:lastModifiedBy>
  <cp:revision>6</cp:revision>
  <dcterms:created xsi:type="dcterms:W3CDTF">2014-02-10T11:41:36Z</dcterms:created>
  <dcterms:modified xsi:type="dcterms:W3CDTF">2015-01-09T20:43:16Z</dcterms:modified>
</cp:coreProperties>
</file>