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A6351-67A9-40A5-B996-95D58E5E525D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51882-2E31-495D-AC24-A47579AD42F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guide logo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88640"/>
            <a:ext cx="2088232" cy="13488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0"/>
            <a:ext cx="4608512" cy="1484784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Guide Hobbies Badge</a:t>
            </a:r>
            <a:b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1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Your daughter has expressed an interest in working towards her hobbies badge this sheet will help her plan for her presentation to the unit</a:t>
            </a:r>
            <a:endParaRPr lang="en-GB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520" y="1484784"/>
            <a:ext cx="3888432" cy="64807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3528" y="1556792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My hobby is </a:t>
            </a:r>
            <a:endParaRPr lang="en-GB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179512" y="2204864"/>
            <a:ext cx="4680520" cy="367240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95536" y="2276872"/>
            <a:ext cx="4248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Start a new hobby or develop one over a 6 week period. </a:t>
            </a:r>
          </a:p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Think about the following questions: </a:t>
            </a: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Is this hobby fun?</a:t>
            </a: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Can I afford it?</a:t>
            </a:r>
          </a:p>
          <a:p>
            <a:pPr marL="342900" indent="-342900"/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Do I have space for it? </a:t>
            </a: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Do I have time for it? </a:t>
            </a: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 will discuss your answers with a  leader</a:t>
            </a: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11960" y="1484784"/>
            <a:ext cx="3312368" cy="64807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283968" y="1556792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 will be sharing my hobby on</a:t>
            </a:r>
            <a:endParaRPr lang="en-GB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5949280"/>
            <a:ext cx="4680520" cy="72008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Hobbies Bad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60648"/>
            <a:ext cx="1483320" cy="1490812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251520" y="609329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Share your hobby with other Guides. You might do a demonstration, bring in some examples or pictures. </a:t>
            </a:r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932040" y="2276872"/>
            <a:ext cx="3960440" cy="72008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004048" y="3140968"/>
            <a:ext cx="36724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Discover more about your hobby by reading a book, visiting a museum or exhibition, watching a </a:t>
            </a:r>
            <a:r>
              <a:rPr lang="en-GB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tv</a:t>
            </a: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programme or talking to someone else who does this hobby. </a:t>
            </a:r>
          </a:p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Share what you have learnt. </a:t>
            </a:r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932040" y="3068960"/>
            <a:ext cx="3960440" cy="13681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076056" y="2348880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Explain the skills needed to carry out your hobby and what you have learnt. </a:t>
            </a:r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932040" y="4437112"/>
            <a:ext cx="1296144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Dancing</a:t>
            </a:r>
            <a:endParaRPr lang="en-GB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668344" y="4437112"/>
            <a:ext cx="1296144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Walking</a:t>
            </a:r>
            <a:endParaRPr lang="en-GB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300192" y="4437112"/>
            <a:ext cx="1296144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Card making</a:t>
            </a:r>
            <a:endParaRPr lang="en-GB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372200" y="5805264"/>
            <a:ext cx="1296144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Horse Riding</a:t>
            </a:r>
            <a:endParaRPr lang="en-GB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076056" y="5805264"/>
            <a:ext cx="1296144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Drama</a:t>
            </a:r>
            <a:endParaRPr lang="en-GB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508104" y="5157192"/>
            <a:ext cx="1512168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Scrapbook</a:t>
            </a:r>
            <a:endParaRPr lang="en-GB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668344" y="5733256"/>
            <a:ext cx="1296144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Surfing</a:t>
            </a:r>
            <a:endParaRPr lang="en-GB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48264" y="5157192"/>
            <a:ext cx="1512168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Musical Instrument</a:t>
            </a:r>
            <a:endParaRPr lang="en-GB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guide logo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88640"/>
            <a:ext cx="2088232" cy="13488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0"/>
            <a:ext cx="5040560" cy="1484784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Guide Sports Badge</a:t>
            </a:r>
            <a:b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Your daughter has expressed an interest in working towards her sports badge. This will involve giving a presentation about the chosen sport. It will also ask her to work alongside a coach or teacher to improve her sport</a:t>
            </a:r>
            <a:endParaRPr lang="en-GB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9512" y="1484784"/>
            <a:ext cx="4176464" cy="64807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3528" y="155679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following will help you to prepare for a presentation to  the unit . </a:t>
            </a:r>
            <a:endParaRPr lang="en-GB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179512" y="2204864"/>
            <a:ext cx="4248472" cy="11521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51520" y="2276872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Know the safety rules for your chosen sport and explain why they exist. </a:t>
            </a:r>
          </a:p>
          <a:p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Demonstrate you know the rules of the sport. 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5" descr="Badge_Spor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188640"/>
            <a:ext cx="1531628" cy="1531628"/>
          </a:xfrm>
          <a:prstGeom prst="rect">
            <a:avLst/>
          </a:prstGeom>
        </p:spPr>
      </p:pic>
      <p:sp>
        <p:nvSpPr>
          <p:cNvPr id="29" name="Rounded Rectangle 28"/>
          <p:cNvSpPr/>
          <p:nvPr/>
        </p:nvSpPr>
        <p:spPr>
          <a:xfrm>
            <a:off x="179512" y="3429000"/>
            <a:ext cx="4248472" cy="72008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251520" y="350100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Bring in the equipment you use and explain / demonstrate how to use it and take care of it. 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79512" y="5157192"/>
            <a:ext cx="4248472" cy="13681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251520" y="5229200"/>
            <a:ext cx="40324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Talk about the top sportsmen and women in your sport and its major competitions.</a:t>
            </a:r>
          </a:p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Try to attend an event or watch one on </a:t>
            </a:r>
            <a:r>
              <a:rPr lang="en-GB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t.v</a:t>
            </a: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Find out what the governing body is called and any schemes for young people. 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79512" y="4221088"/>
            <a:ext cx="4248472" cy="86409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51520" y="4293096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Explain why it is important to warm up and cool down. Explain why it might be advisable not to take part in the sport. 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716016" y="1988840"/>
            <a:ext cx="4176464" cy="46085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4860032" y="141277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Complete this section with your coach or teacher 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32040" y="2276872"/>
            <a:ext cx="3600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Participate in at least 6 sessions. </a:t>
            </a:r>
          </a:p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 the start set a target to improve (i.e. a new skill, improved speed, improved strength) </a:t>
            </a:r>
          </a:p>
          <a:p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My target is </a:t>
            </a:r>
          </a:p>
          <a:p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the help of your coach or teacher work out how you will achieve this. </a:t>
            </a:r>
          </a:p>
          <a:p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Discuss how successfully you have met your target at the end of the period. </a:t>
            </a:r>
          </a:p>
          <a:p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Signed: 			</a:t>
            </a:r>
          </a:p>
          <a:p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Name and role: 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355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Guide Hobbies Badge  Your daughter has expressed an interest in working towards her hobbies badge this sheet will help her plan for her presentation to the unit</vt:lpstr>
      <vt:lpstr>Guide Sports Badge Your daughter has expressed an interest in working towards her sports badge. This will involve giving a presentation about the chosen sport. It will also ask her to work alongside a coach or teacher to improve her sport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Brownie Collectors Badge  Your daughter has expressed an interest in working towards her collectors badge this sheet will help her plan for her presentation to the unit</dc:title>
  <dc:creator>Yvonne</dc:creator>
  <cp:lastModifiedBy>Yvonne</cp:lastModifiedBy>
  <cp:revision>13</cp:revision>
  <dcterms:created xsi:type="dcterms:W3CDTF">2013-08-17T16:52:07Z</dcterms:created>
  <dcterms:modified xsi:type="dcterms:W3CDTF">2013-08-17T19:24:53Z</dcterms:modified>
</cp:coreProperties>
</file>