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2B71-AFA4-426A-A86A-255771B6B6F6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08AD2-A33D-4D49-9D10-FAD509E7E2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8AD2-A33D-4D49-9D10-FAD509E7E2A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FD8F-34C7-456F-B575-BE245937EEFF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299-640E-4465-A6EE-8C0B6B86F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FD8F-34C7-456F-B575-BE245937EEFF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299-640E-4465-A6EE-8C0B6B86F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FD8F-34C7-456F-B575-BE245937EEFF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299-640E-4465-A6EE-8C0B6B86F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FD8F-34C7-456F-B575-BE245937EEFF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299-640E-4465-A6EE-8C0B6B86F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FD8F-34C7-456F-B575-BE245937EEFF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299-640E-4465-A6EE-8C0B6B86F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FD8F-34C7-456F-B575-BE245937EEFF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299-640E-4465-A6EE-8C0B6B86F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FD8F-34C7-456F-B575-BE245937EEFF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299-640E-4465-A6EE-8C0B6B86F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FD8F-34C7-456F-B575-BE245937EEFF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299-640E-4465-A6EE-8C0B6B86F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FD8F-34C7-456F-B575-BE245937EEFF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299-640E-4465-A6EE-8C0B6B86F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FD8F-34C7-456F-B575-BE245937EEFF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299-640E-4465-A6EE-8C0B6B86F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FD8F-34C7-456F-B575-BE245937EEFF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299-640E-4465-A6EE-8C0B6B86F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BFD8F-34C7-456F-B575-BE245937EEFF}" type="datetimeFigureOut">
              <a:rPr lang="en-GB" smtClean="0"/>
              <a:pPr/>
              <a:t>13/01/2015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7C299-640E-4465-A6EE-8C0B6B86F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docid=WITxqCV11_ZarM&amp;tbnid=LKL3igSO2kIE5M:&amp;ved=0CAUQjRw&amp;url=http://www.clipartbest.com/smiley-face-black-and-white&amp;ei=si2xU5uzO4jD7AapsoHwBg&amp;bvm=bv.69837884,d.ZWU&amp;psig=AFQjCNFy2_OWB995LlgLnU-V5mZY-WeatQ&amp;ust=1404206896636013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girlguiding.org.uk/Guides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Guide Animal Active Badge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301208"/>
            <a:ext cx="6400800" cy="838944"/>
          </a:xfrm>
        </p:spPr>
        <p:txBody>
          <a:bodyPr/>
          <a:lstStyle/>
          <a:p>
            <a:pPr algn="l"/>
            <a:r>
              <a:rPr lang="en-GB" dirty="0" smtClean="0">
                <a:latin typeface="Aharoni" pitchFamily="2" charset="-79"/>
                <a:cs typeface="Aharoni" pitchFamily="2" charset="-79"/>
              </a:rPr>
              <a:t>Name: ______________________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Picture 4" descr="clevelan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2670890" cy="1725166"/>
          </a:xfrm>
          <a:prstGeom prst="rect">
            <a:avLst/>
          </a:prstGeom>
        </p:spPr>
      </p:pic>
      <p:pic>
        <p:nvPicPr>
          <p:cNvPr id="1026" name="Picture 2" descr="http://www.girlguiding.org.uk/guides/images/badges/Badge_AnimalActiv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04664"/>
            <a:ext cx="1885950" cy="189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evelan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7019"/>
            <a:ext cx="1368152" cy="8837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7744" y="260648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haroni" pitchFamily="2" charset="-79"/>
                <a:cs typeface="Aharoni" pitchFamily="2" charset="-79"/>
              </a:rPr>
              <a:t>What I need to do </a:t>
            </a:r>
            <a:endParaRPr lang="en-GB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980728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Use this check list to make sure you have covered everything for your badge, you can colour the smiley face when you have done it. </a:t>
            </a:r>
          </a:p>
          <a:p>
            <a:r>
              <a:rPr lang="en-GB" sz="1400" dirty="0" smtClean="0"/>
              <a:t>Return all the sheets and anything you have made to your Guide leader to be awarded with your badge. Enjoy and have fun! </a:t>
            </a:r>
            <a:endParaRPr lang="en-GB" sz="1400" dirty="0"/>
          </a:p>
        </p:txBody>
      </p:sp>
      <p:grpSp>
        <p:nvGrpSpPr>
          <p:cNvPr id="5" name="Group 15"/>
          <p:cNvGrpSpPr/>
          <p:nvPr/>
        </p:nvGrpSpPr>
        <p:grpSpPr>
          <a:xfrm>
            <a:off x="395536" y="1916832"/>
            <a:ext cx="4104456" cy="1080120"/>
            <a:chOff x="395536" y="1916832"/>
            <a:chExt cx="4104456" cy="1080120"/>
          </a:xfrm>
        </p:grpSpPr>
        <p:sp>
          <p:nvSpPr>
            <p:cNvPr id="6" name="Rounded Rectangle 5"/>
            <p:cNvSpPr/>
            <p:nvPr/>
          </p:nvSpPr>
          <p:spPr>
            <a:xfrm>
              <a:off x="395536" y="1916832"/>
              <a:ext cx="4104456" cy="108012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7544" y="1988840"/>
              <a:ext cx="26642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solidFill>
                    <a:schemeClr val="tx1"/>
                  </a:solidFill>
                </a:rPr>
                <a:t>1. Complete the animal diary sheet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pic>
          <p:nvPicPr>
            <p:cNvPr id="18434" name="Picture 2" descr="http://www.clipartbest.com/cliparts/jRc/ARB/jRcARBjTL.jpe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7864" y="1988840"/>
              <a:ext cx="864096" cy="864096"/>
            </a:xfrm>
            <a:prstGeom prst="rect">
              <a:avLst/>
            </a:prstGeom>
            <a:noFill/>
          </p:spPr>
        </p:pic>
      </p:grpSp>
      <p:grpSp>
        <p:nvGrpSpPr>
          <p:cNvPr id="7" name="Group 16"/>
          <p:cNvGrpSpPr/>
          <p:nvPr/>
        </p:nvGrpSpPr>
        <p:grpSpPr>
          <a:xfrm>
            <a:off x="395536" y="3068960"/>
            <a:ext cx="4104456" cy="1080120"/>
            <a:chOff x="395536" y="1916832"/>
            <a:chExt cx="4104456" cy="1080120"/>
          </a:xfrm>
        </p:grpSpPr>
        <p:sp>
          <p:nvSpPr>
            <p:cNvPr id="18" name="Rounded Rectangle 17"/>
            <p:cNvSpPr/>
            <p:nvPr/>
          </p:nvSpPr>
          <p:spPr>
            <a:xfrm>
              <a:off x="395536" y="1916832"/>
              <a:ext cx="4104456" cy="108012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7544" y="1988840"/>
              <a:ext cx="26642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solidFill>
                    <a:schemeClr val="tx1"/>
                  </a:solidFill>
                </a:rPr>
                <a:t>2. Complete the animal care guide about your chosen pet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pic>
          <p:nvPicPr>
            <p:cNvPr id="20" name="Picture 2" descr="http://www.clipartbest.com/cliparts/jRc/ARB/jRcARBjTL.jpe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7864" y="1988840"/>
              <a:ext cx="864096" cy="864096"/>
            </a:xfrm>
            <a:prstGeom prst="rect">
              <a:avLst/>
            </a:prstGeom>
            <a:noFill/>
          </p:spPr>
        </p:pic>
      </p:grpSp>
      <p:grpSp>
        <p:nvGrpSpPr>
          <p:cNvPr id="9" name="Group 24"/>
          <p:cNvGrpSpPr/>
          <p:nvPr/>
        </p:nvGrpSpPr>
        <p:grpSpPr>
          <a:xfrm>
            <a:off x="395536" y="4221088"/>
            <a:ext cx="4104456" cy="1080120"/>
            <a:chOff x="395536" y="1916832"/>
            <a:chExt cx="4104456" cy="1080120"/>
          </a:xfrm>
        </p:grpSpPr>
        <p:sp>
          <p:nvSpPr>
            <p:cNvPr id="26" name="Rounded Rectangle 25"/>
            <p:cNvSpPr/>
            <p:nvPr/>
          </p:nvSpPr>
          <p:spPr>
            <a:xfrm>
              <a:off x="395536" y="1916832"/>
              <a:ext cx="4104456" cy="108012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7544" y="1988840"/>
              <a:ext cx="26642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solidFill>
                    <a:schemeClr val="tx1"/>
                  </a:solidFill>
                </a:rPr>
                <a:t>3. Find out about an endangered animal. 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pic>
          <p:nvPicPr>
            <p:cNvPr id="28" name="Picture 2" descr="http://www.clipartbest.com/cliparts/jRc/ARB/jRcARBjTL.jpe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7864" y="1988840"/>
              <a:ext cx="864096" cy="864096"/>
            </a:xfrm>
            <a:prstGeom prst="rect">
              <a:avLst/>
            </a:prstGeom>
            <a:noFill/>
          </p:spPr>
        </p:pic>
      </p:grpSp>
      <p:sp>
        <p:nvSpPr>
          <p:cNvPr id="37" name="TextBox 36"/>
          <p:cNvSpPr txBox="1"/>
          <p:nvPr/>
        </p:nvSpPr>
        <p:spPr>
          <a:xfrm>
            <a:off x="395536" y="5373216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You can download the full syllabus for the Animal Active badge at </a:t>
            </a:r>
            <a:r>
              <a:rPr lang="en-GB" sz="1400" dirty="0" err="1" smtClean="0">
                <a:hlinkClick r:id="rId5"/>
              </a:rPr>
              <a:t>www.girlguiding.org.uk</a:t>
            </a:r>
            <a:r>
              <a:rPr lang="en-GB" sz="1400" dirty="0" smtClean="0">
                <a:hlinkClick r:id="rId5"/>
              </a:rPr>
              <a:t>/Guides</a:t>
            </a:r>
            <a:r>
              <a:rPr lang="en-GB" sz="14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evelan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7019"/>
            <a:ext cx="1368152" cy="8837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2606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haroni" pitchFamily="2" charset="-79"/>
                <a:cs typeface="Aharoni" pitchFamily="2" charset="-79"/>
              </a:rPr>
              <a:t>Animal Diary (1) </a:t>
            </a:r>
            <a:endParaRPr lang="en-GB" sz="2800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908718"/>
          <a:ext cx="8568952" cy="583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/>
                <a:gridCol w="1944216"/>
                <a:gridCol w="1944216"/>
                <a:gridCol w="1944216"/>
                <a:gridCol w="194421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Day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Feeding habits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Sleeping habits 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Grooming and care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Exercise and play 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2080" y="1886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Complete a 10 day diary for an animal of your choice, this can be a pet or wild animal.</a:t>
            </a:r>
            <a:endParaRPr lang="en-GB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evelan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7019"/>
            <a:ext cx="1368152" cy="8837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2606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haroni" pitchFamily="2" charset="-79"/>
                <a:cs typeface="Aharoni" pitchFamily="2" charset="-79"/>
              </a:rPr>
              <a:t>Animal Diary (2) </a:t>
            </a:r>
            <a:endParaRPr lang="en-GB" sz="2800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908718"/>
          <a:ext cx="8568952" cy="583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/>
                <a:gridCol w="1944216"/>
                <a:gridCol w="1944216"/>
                <a:gridCol w="1944216"/>
                <a:gridCol w="194421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Day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Feeding habits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Sleeping habits 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Grooming and care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ysClr val="windowText" lastClr="000000"/>
                          </a:solidFill>
                        </a:rPr>
                        <a:t>Exercise and play </a:t>
                      </a:r>
                      <a:endParaRPr lang="en-GB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52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2080" y="1886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Complete a 10 day diary for an animal of your choice, this can be a pet or wild animal.</a:t>
            </a:r>
            <a:endParaRPr lang="en-GB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evelan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7019"/>
            <a:ext cx="1368152" cy="8837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26064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haroni" pitchFamily="2" charset="-79"/>
                <a:cs typeface="Aharoni" pitchFamily="2" charset="-79"/>
              </a:rPr>
              <a:t>Two Week Animal Care Guide </a:t>
            </a:r>
            <a:endParaRPr lang="en-GB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520" y="980728"/>
            <a:ext cx="4248472" cy="32403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3789040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Picture of animal </a:t>
            </a:r>
            <a:endParaRPr lang="en-GB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4644008" y="980728"/>
            <a:ext cx="424847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dirty="0" smtClean="0">
                <a:solidFill>
                  <a:schemeClr val="tx1"/>
                </a:solidFill>
              </a:rPr>
              <a:t>Type of animal: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44008" y="1700808"/>
            <a:ext cx="4248472" cy="165618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dirty="0" smtClean="0">
                <a:solidFill>
                  <a:schemeClr val="tx1"/>
                </a:solidFill>
              </a:rPr>
              <a:t>Feeding instructions: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44008" y="3501008"/>
            <a:ext cx="424847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dirty="0" smtClean="0">
                <a:solidFill>
                  <a:schemeClr val="tx1"/>
                </a:solidFill>
              </a:rPr>
              <a:t>Exercise / play instructions: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44008" y="5229200"/>
            <a:ext cx="4248472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dirty="0" smtClean="0">
                <a:solidFill>
                  <a:schemeClr val="tx1"/>
                </a:solidFill>
              </a:rPr>
              <a:t>Other instructions: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1520" y="4365104"/>
            <a:ext cx="4248472" cy="23042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dirty="0" smtClean="0">
                <a:solidFill>
                  <a:schemeClr val="tx1"/>
                </a:solidFill>
              </a:rPr>
              <a:t>What you should do in an emergency: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haroni" pitchFamily="2" charset="-79"/>
                <a:cs typeface="Aharoni" pitchFamily="2" charset="-79"/>
              </a:rPr>
              <a:t>An Endangered Animal</a:t>
            </a:r>
            <a:endParaRPr lang="en-GB" sz="2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" name="Picture 2" descr="cleveland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97019"/>
            <a:ext cx="1368152" cy="883709"/>
          </a:xfrm>
          <a:prstGeom prst="rect">
            <a:avLst/>
          </a:prstGeom>
        </p:spPr>
      </p:pic>
      <p:pic>
        <p:nvPicPr>
          <p:cNvPr id="5124" name="Picture 4" descr="http://content.mycutegraphics.com/frames/black-white-squiggly-fra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489348" y="1471092"/>
            <a:ext cx="6165304" cy="46085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0" y="60932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Picture of animal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112474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Where are they found?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285293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How many of them are there?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20272" y="90872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Why are they becoming extinct?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508518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How can you help?</a:t>
            </a:r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249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Guide Animal Active Badge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Animal Active Badge</dc:title>
  <dc:creator>Yvonne</dc:creator>
  <cp:lastModifiedBy>Yvonne</cp:lastModifiedBy>
  <cp:revision>1</cp:revision>
  <dcterms:created xsi:type="dcterms:W3CDTF">2014-06-30T17:27:46Z</dcterms:created>
  <dcterms:modified xsi:type="dcterms:W3CDTF">2015-01-13T22:08:42Z</dcterms:modified>
</cp:coreProperties>
</file>