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58" r:id="rId4"/>
    <p:sldId id="260" r:id="rId5"/>
    <p:sldId id="262" r:id="rId6"/>
    <p:sldId id="263" r:id="rId7"/>
    <p:sldId id="264" r:id="rId8"/>
    <p:sldId id="261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04B3F-7266-4929-AA91-FD26D694DBB6}" type="datetimeFigureOut">
              <a:rPr lang="en-GB" smtClean="0"/>
              <a:t>25/08/2014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9FA763-A435-45C9-8E71-E0A4AD31953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Red = Person, Green = Situation,</a:t>
            </a:r>
            <a:r>
              <a:rPr lang="en-GB" baseline="0" dirty="0" smtClean="0"/>
              <a:t> Purple = Brownie Skill, Black = Emotion. These are picked at random for each six. You will need to add more if you have more than 4 sixes.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FA763-A435-45C9-8E71-E0A4AD319530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Hand out the animal cards, girls have to find their partner using noises</a:t>
            </a:r>
            <a:r>
              <a:rPr lang="en-GB" baseline="0" dirty="0" smtClean="0"/>
              <a:t> and actions. They can’t speak words.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FA763-A435-45C9-8E71-E0A4AD319530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Hand out the badge</a:t>
            </a:r>
            <a:r>
              <a:rPr lang="en-GB" baseline="0" dirty="0" smtClean="0"/>
              <a:t> images, Brownies then act out / describe the badge. They are not allowed to say certain words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FA763-A435-45C9-8E71-E0A4AD319530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Hand out the badge</a:t>
            </a:r>
            <a:r>
              <a:rPr lang="en-GB" baseline="0" dirty="0" smtClean="0"/>
              <a:t> images, Brownies then act out / describe the badge. They are not allowed to say </a:t>
            </a:r>
            <a:r>
              <a:rPr lang="en-GB" baseline="0" smtClean="0"/>
              <a:t>certain words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FA763-A435-45C9-8E71-E0A4AD319530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Hand out the badge</a:t>
            </a:r>
            <a:r>
              <a:rPr lang="en-GB" baseline="0" dirty="0" smtClean="0"/>
              <a:t> images, Brownies then act out / describe the badge. They are not allowed to say </a:t>
            </a:r>
            <a:r>
              <a:rPr lang="en-GB" baseline="0" smtClean="0"/>
              <a:t>certain words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FA763-A435-45C9-8E71-E0A4AD319530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Each six</a:t>
            </a:r>
            <a:r>
              <a:rPr lang="en-GB" baseline="0" dirty="0" smtClean="0"/>
              <a:t> (change the logo if you wish), makes a freeze frame to show their given situation. The other groups have to work out what they are showing.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FA763-A435-45C9-8E71-E0A4AD319530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4CE2-38FA-41DE-938B-2708877B6A3A}" type="datetimeFigureOut">
              <a:rPr lang="en-GB" smtClean="0"/>
              <a:t>25/08/2014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6DB8-4985-4183-9E3D-FCD334C6EC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4CE2-38FA-41DE-938B-2708877B6A3A}" type="datetimeFigureOut">
              <a:rPr lang="en-GB" smtClean="0"/>
              <a:t>25/08/2014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6DB8-4985-4183-9E3D-FCD334C6EC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4CE2-38FA-41DE-938B-2708877B6A3A}" type="datetimeFigureOut">
              <a:rPr lang="en-GB" smtClean="0"/>
              <a:t>25/08/2014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6DB8-4985-4183-9E3D-FCD334C6EC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4CE2-38FA-41DE-938B-2708877B6A3A}" type="datetimeFigureOut">
              <a:rPr lang="en-GB" smtClean="0"/>
              <a:t>25/08/2014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6DB8-4985-4183-9E3D-FCD334C6EC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4CE2-38FA-41DE-938B-2708877B6A3A}" type="datetimeFigureOut">
              <a:rPr lang="en-GB" smtClean="0"/>
              <a:t>25/08/2014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6DB8-4985-4183-9E3D-FCD334C6EC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4CE2-38FA-41DE-938B-2708877B6A3A}" type="datetimeFigureOut">
              <a:rPr lang="en-GB" smtClean="0"/>
              <a:t>25/08/2014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6DB8-4985-4183-9E3D-FCD334C6EC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4CE2-38FA-41DE-938B-2708877B6A3A}" type="datetimeFigureOut">
              <a:rPr lang="en-GB" smtClean="0"/>
              <a:t>25/08/2014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6DB8-4985-4183-9E3D-FCD334C6EC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4CE2-38FA-41DE-938B-2708877B6A3A}" type="datetimeFigureOut">
              <a:rPr lang="en-GB" smtClean="0"/>
              <a:t>25/08/2014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6DB8-4985-4183-9E3D-FCD334C6EC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4CE2-38FA-41DE-938B-2708877B6A3A}" type="datetimeFigureOut">
              <a:rPr lang="en-GB" smtClean="0"/>
              <a:t>25/08/2014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6DB8-4985-4183-9E3D-FCD334C6EC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4CE2-38FA-41DE-938B-2708877B6A3A}" type="datetimeFigureOut">
              <a:rPr lang="en-GB" smtClean="0"/>
              <a:t>25/08/2014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6DB8-4985-4183-9E3D-FCD334C6EC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4CE2-38FA-41DE-938B-2708877B6A3A}" type="datetimeFigureOut">
              <a:rPr lang="en-GB" smtClean="0"/>
              <a:t>25/08/2014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6DB8-4985-4183-9E3D-FCD334C6EC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E4CE2-38FA-41DE-938B-2708877B6A3A}" type="datetimeFigureOut">
              <a:rPr lang="en-GB" smtClean="0"/>
              <a:t>25/08/2014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E6DB8-4985-4183-9E3D-FCD334C6ECC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hyperlink" Target="http://1.bp.blogspot.com/-t38Irt0fH8s/ULY93A3ZtsI/AAAAAAAADQM/Gwqyt1pZ7G8/s1600/puppets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gif"/><Relationship Id="rId4" Type="http://schemas.openxmlformats.org/officeDocument/2006/relationships/hyperlink" Target="http://issbrownies.weebly.com/uploads/8/4/6/1/8461799/7008064_orig.gi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hyperlink" Target="http://issbrownies.weebly.com/uploads/8/4/6/1/8461799/7008064_orig.gif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jpeg"/><Relationship Id="rId4" Type="http://schemas.openxmlformats.org/officeDocument/2006/relationships/hyperlink" Target="http://tritontrouperscircus.com/docs/Triton_Troupers_Circus-Face_Makeup_Worksheet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6.gif"/><Relationship Id="rId7" Type="http://schemas.openxmlformats.org/officeDocument/2006/relationships/image" Target="../media/image10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10" Type="http://schemas.openxmlformats.org/officeDocument/2006/relationships/image" Target="../media/image13.gif"/><Relationship Id="rId4" Type="http://schemas.openxmlformats.org/officeDocument/2006/relationships/image" Target="../media/image7.gif"/><Relationship Id="rId9" Type="http://schemas.openxmlformats.org/officeDocument/2006/relationships/image" Target="../media/image12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gif"/><Relationship Id="rId3" Type="http://schemas.openxmlformats.org/officeDocument/2006/relationships/image" Target="../media/image14.gif"/><Relationship Id="rId7" Type="http://schemas.openxmlformats.org/officeDocument/2006/relationships/image" Target="../media/image18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gif"/><Relationship Id="rId5" Type="http://schemas.openxmlformats.org/officeDocument/2006/relationships/image" Target="../media/image16.gif"/><Relationship Id="rId10" Type="http://schemas.openxmlformats.org/officeDocument/2006/relationships/image" Target="../media/image21.gif"/><Relationship Id="rId4" Type="http://schemas.openxmlformats.org/officeDocument/2006/relationships/image" Target="../media/image15.gif"/><Relationship Id="rId9" Type="http://schemas.openxmlformats.org/officeDocument/2006/relationships/image" Target="../media/image20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gif"/><Relationship Id="rId3" Type="http://schemas.openxmlformats.org/officeDocument/2006/relationships/image" Target="../media/image22.gif"/><Relationship Id="rId7" Type="http://schemas.openxmlformats.org/officeDocument/2006/relationships/image" Target="../media/image2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gif"/><Relationship Id="rId5" Type="http://schemas.openxmlformats.org/officeDocument/2006/relationships/image" Target="../media/image24.gif"/><Relationship Id="rId10" Type="http://schemas.openxmlformats.org/officeDocument/2006/relationships/image" Target="../media/image29.gif"/><Relationship Id="rId4" Type="http://schemas.openxmlformats.org/officeDocument/2006/relationships/image" Target="../media/image23.gif"/><Relationship Id="rId9" Type="http://schemas.openxmlformats.org/officeDocument/2006/relationships/image" Target="../media/image2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hyperlink" Target="http://medicalanatomy.net/wp-content/uploads/outline-human-body-895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gif"/><Relationship Id="rId5" Type="http://schemas.openxmlformats.org/officeDocument/2006/relationships/hyperlink" Target="http://issbrownies.weebly.com/uploads/8/4/6/1/8461799/7008064_orig.gif" TargetMode="External"/><Relationship Id="rId4" Type="http://schemas.openxmlformats.org/officeDocument/2006/relationships/hyperlink" Target="http://www.google.co.uk/url?sa=i&amp;rct=j&amp;q=&amp;esrc=s&amp;source=images&amp;cd=&amp;cad=rja&amp;uact=8&amp;docid=LY-WUvHirdjm5M&amp;tbnid=mkyPqlHXL-pq2M:&amp;ved=0CAUQjRw&amp;url=http%3A%2F%2Fissbrownies.weebly.com%2F&amp;ei=JJ_7U7S8OonfaPXEgSg&amp;bvm=bv.73612305,d.ZGU&amp;psig=AFQjCNFpar8Dq5qFtju_2b0pm19J7MMkkA&amp;ust=140908559219981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rama Theatre coloring p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33438" y="-845407"/>
            <a:ext cx="6841628" cy="85324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3" descr="http://1.bp.blogspot.com/-t38Irt0fH8s/ULY93A3ZtsI/AAAAAAAADQM/Gwqyt1pZ7G8/s400/puppet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025352"/>
            <a:ext cx="8705444" cy="5832648"/>
          </a:xfrm>
          <a:prstGeom prst="rect">
            <a:avLst/>
          </a:prstGeom>
          <a:noFill/>
        </p:spPr>
      </p:pic>
      <p:pic>
        <p:nvPicPr>
          <p:cNvPr id="3" name="Picture 8" descr="Pictur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116632"/>
            <a:ext cx="1152128" cy="1152128"/>
          </a:xfrm>
          <a:prstGeom prst="rect">
            <a:avLst/>
          </a:prstGeom>
          <a:noFill/>
        </p:spPr>
      </p:pic>
      <p:sp>
        <p:nvSpPr>
          <p:cNvPr id="4" name="Rounded Rectangle 3"/>
          <p:cNvSpPr/>
          <p:nvPr/>
        </p:nvSpPr>
        <p:spPr>
          <a:xfrm>
            <a:off x="1619672" y="116632"/>
            <a:ext cx="7344816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Cut out these characters on card. Stick them onto bamboo skewers and then you can use them to put on a show!   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Pictur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16632"/>
            <a:ext cx="1152128" cy="1152128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1619672" y="260648"/>
            <a:ext cx="7344816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Use these faces to show what make up and hair style your character would have</a:t>
            </a:r>
            <a:r>
              <a:rPr lang="en-GB" dirty="0" smtClean="0">
                <a:solidFill>
                  <a:schemeClr val="tx1"/>
                </a:solidFill>
              </a:rPr>
              <a:t>. 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31746" name="Picture 2" descr="http://tritontrouperscircus.com/docs/Triton_Troupers_Circus-Face_Makeup_Workshee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5" y="1628800"/>
            <a:ext cx="3097701" cy="4320480"/>
          </a:xfrm>
          <a:prstGeom prst="rect">
            <a:avLst/>
          </a:prstGeom>
          <a:noFill/>
        </p:spPr>
      </p:pic>
      <p:pic>
        <p:nvPicPr>
          <p:cNvPr id="5" name="Picture 2" descr="http://tritontrouperscircus.com/docs/Triton_Troupers_Circus-Face_Makeup_Workshee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1628800"/>
            <a:ext cx="3097701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79512" y="260648"/>
          <a:ext cx="8712968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8"/>
              </a:tblGrid>
              <a:tr h="160217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217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217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217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5362" name="Picture 2" descr="http://guidinguk.freeservers.com/Brownie-fo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1363265" cy="132856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123728" y="476672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You are going to make up a short play. You need to include the four things you have been given along with the prop. </a:t>
            </a:r>
          </a:p>
          <a:p>
            <a:r>
              <a:rPr lang="en-GB" sz="1600" dirty="0" smtClean="0"/>
              <a:t>All girls in your six need to take part. </a:t>
            </a:r>
            <a:endParaRPr lang="en-GB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2195736" y="2204864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You are going to make up a short play. You need to include the four things you have been given along with the prop. </a:t>
            </a:r>
          </a:p>
          <a:p>
            <a:r>
              <a:rPr lang="en-GB" sz="1600" dirty="0" smtClean="0"/>
              <a:t>All girls in your six need to take part. </a:t>
            </a:r>
            <a:endParaRPr lang="en-GB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2123728" y="3861048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You are going to make up a short play. You need to include the four things you have been given along with the prop. </a:t>
            </a:r>
          </a:p>
          <a:p>
            <a:r>
              <a:rPr lang="en-GB" sz="1600" dirty="0" smtClean="0"/>
              <a:t>All girls in your six need to take part. </a:t>
            </a:r>
            <a:endParaRPr lang="en-GB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123728" y="5445224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You are going to make up a short play. You need to include the four things you have been given along with the prop. </a:t>
            </a:r>
          </a:p>
          <a:p>
            <a:r>
              <a:rPr lang="en-GB" sz="1600" dirty="0" smtClean="0"/>
              <a:t>All girls in your six need to take part. </a:t>
            </a:r>
            <a:endParaRPr lang="en-GB" sz="1600" dirty="0"/>
          </a:p>
        </p:txBody>
      </p:sp>
      <p:pic>
        <p:nvPicPr>
          <p:cNvPr id="15364" name="Picture 4" descr="http://guidinguk.freeservers.com/Brownie-hedgeho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988840"/>
            <a:ext cx="1512168" cy="1385696"/>
          </a:xfrm>
          <a:prstGeom prst="rect">
            <a:avLst/>
          </a:prstGeom>
          <a:noFill/>
        </p:spPr>
      </p:pic>
      <p:pic>
        <p:nvPicPr>
          <p:cNvPr id="15366" name="Picture 6" descr="http://guidinguk.freeservers.com/Brownie-rabbit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57334"/>
            <a:ext cx="1152128" cy="1403036"/>
          </a:xfrm>
          <a:prstGeom prst="rect">
            <a:avLst/>
          </a:prstGeom>
          <a:noFill/>
        </p:spPr>
      </p:pic>
      <p:pic>
        <p:nvPicPr>
          <p:cNvPr id="15368" name="Picture 8" descr="http://guidinguk.freeservers.com/Brownie-squirrel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5229200"/>
            <a:ext cx="1519298" cy="1144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79512" y="188640"/>
          <a:ext cx="8712968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/>
                <a:gridCol w="2178242"/>
                <a:gridCol w="2178242"/>
                <a:gridCol w="2178242"/>
              </a:tblGrid>
              <a:tr h="1602178">
                <a:tc>
                  <a:txBody>
                    <a:bodyPr/>
                    <a:lstStyle/>
                    <a:p>
                      <a:pPr algn="ctr"/>
                      <a:endParaRPr lang="en-GB" sz="2000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2000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2000" b="0" dirty="0" smtClean="0">
                          <a:solidFill>
                            <a:srgbClr val="FF0000"/>
                          </a:solidFill>
                        </a:rPr>
                        <a:t>Grandma</a:t>
                      </a:r>
                      <a:endParaRPr lang="en-GB" sz="20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2000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2000" b="0" dirty="0" smtClean="0">
                          <a:solidFill>
                            <a:srgbClr val="FF0000"/>
                          </a:solidFill>
                        </a:rPr>
                        <a:t>Baby </a:t>
                      </a:r>
                      <a:endParaRPr lang="en-GB" sz="20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2000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2000" b="0" dirty="0" smtClean="0">
                          <a:solidFill>
                            <a:srgbClr val="FF0000"/>
                          </a:solidFill>
                        </a:rPr>
                        <a:t>Doctor</a:t>
                      </a:r>
                      <a:endParaRPr lang="en-GB" sz="20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2000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2000" b="0" dirty="0" smtClean="0">
                          <a:solidFill>
                            <a:srgbClr val="FF0000"/>
                          </a:solidFill>
                        </a:rPr>
                        <a:t>Mummy </a:t>
                      </a:r>
                      <a:endParaRPr lang="en-GB" sz="20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2178">
                <a:tc>
                  <a:txBody>
                    <a:bodyPr/>
                    <a:lstStyle/>
                    <a:p>
                      <a:pPr algn="ctr"/>
                      <a:endParaRPr lang="en-GB" sz="2000" b="0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endParaRPr lang="en-GB" sz="2000" b="0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en-GB" sz="2000" b="0" dirty="0" smtClean="0">
                          <a:solidFill>
                            <a:srgbClr val="00B050"/>
                          </a:solidFill>
                        </a:rPr>
                        <a:t>School</a:t>
                      </a:r>
                      <a:endParaRPr lang="en-GB" sz="20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endParaRPr lang="en-GB" sz="2000" b="0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en-GB" sz="2000" b="0" dirty="0" smtClean="0">
                          <a:solidFill>
                            <a:srgbClr val="00B050"/>
                          </a:solidFill>
                        </a:rPr>
                        <a:t>Garden</a:t>
                      </a:r>
                      <a:endParaRPr lang="en-GB" sz="20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endParaRPr lang="en-GB" sz="2000" b="0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en-GB" sz="2000" b="0" dirty="0" smtClean="0">
                          <a:solidFill>
                            <a:srgbClr val="00B050"/>
                          </a:solidFill>
                        </a:rPr>
                        <a:t>Shops</a:t>
                      </a:r>
                      <a:endParaRPr lang="en-GB" sz="20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endParaRPr lang="en-GB" sz="2000" b="0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en-GB" sz="2000" b="0" dirty="0" smtClean="0">
                          <a:solidFill>
                            <a:srgbClr val="00B050"/>
                          </a:solidFill>
                        </a:rPr>
                        <a:t>Home </a:t>
                      </a:r>
                      <a:endParaRPr lang="en-GB" sz="20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2178">
                <a:tc>
                  <a:txBody>
                    <a:bodyPr/>
                    <a:lstStyle/>
                    <a:p>
                      <a:pPr algn="ctr"/>
                      <a:endParaRPr lang="en-GB" sz="2000" b="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en-GB" sz="2000" b="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en-GB" sz="2000" b="0" dirty="0" smtClean="0">
                          <a:solidFill>
                            <a:srgbClr val="7030A0"/>
                          </a:solidFill>
                        </a:rPr>
                        <a:t>First Aid</a:t>
                      </a:r>
                      <a:endParaRPr lang="en-GB" sz="20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en-GB" sz="2000" b="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en-GB" sz="2000" b="0" dirty="0" smtClean="0">
                          <a:solidFill>
                            <a:srgbClr val="7030A0"/>
                          </a:solidFill>
                        </a:rPr>
                        <a:t>Cooking</a:t>
                      </a:r>
                      <a:endParaRPr lang="en-GB" sz="20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en-GB" sz="2000" b="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en-GB" sz="2000" b="0" dirty="0" smtClean="0">
                          <a:solidFill>
                            <a:srgbClr val="7030A0"/>
                          </a:solidFill>
                        </a:rPr>
                        <a:t>Sewing </a:t>
                      </a:r>
                      <a:endParaRPr lang="en-GB" sz="20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en-GB" sz="2000" b="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en-GB" sz="2000" b="0" dirty="0" smtClean="0">
                          <a:solidFill>
                            <a:srgbClr val="7030A0"/>
                          </a:solidFill>
                        </a:rPr>
                        <a:t>Map Reading</a:t>
                      </a:r>
                      <a:r>
                        <a:rPr lang="en-GB" sz="2000" b="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endParaRPr lang="en-GB" sz="20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2178">
                <a:tc>
                  <a:txBody>
                    <a:bodyPr/>
                    <a:lstStyle/>
                    <a:p>
                      <a:pPr algn="ctr"/>
                      <a:endParaRPr lang="en-GB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Anger</a:t>
                      </a:r>
                    </a:p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Happiness 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Excitement 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Kindness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79512" y="188640"/>
          <a:ext cx="8712968" cy="648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/>
                <a:gridCol w="2178242"/>
                <a:gridCol w="2178242"/>
                <a:gridCol w="2178242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Cow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Cat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Sheep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Pig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Cow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Cat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Sheep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Pig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Horse 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Dog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Duck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Owl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Horse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Dog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Duck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Owl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Hen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Mouse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Rabbit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Goat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Hen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Mouse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Rabbit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Goat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7145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45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45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45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8434" name="Picture 2" descr="Booklo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6632"/>
            <a:ext cx="1440160" cy="1440160"/>
          </a:xfrm>
          <a:prstGeom prst="rect">
            <a:avLst/>
          </a:prstGeom>
          <a:noFill/>
        </p:spPr>
      </p:pic>
      <p:pic>
        <p:nvPicPr>
          <p:cNvPr id="18436" name="Picture 4" descr="Brownie camp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5229200"/>
            <a:ext cx="1556792" cy="1556792"/>
          </a:xfrm>
          <a:prstGeom prst="rect">
            <a:avLst/>
          </a:prstGeom>
          <a:noFill/>
        </p:spPr>
      </p:pic>
      <p:pic>
        <p:nvPicPr>
          <p:cNvPr id="18438" name="Picture 6" descr="Circus perform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1844824"/>
            <a:ext cx="1512168" cy="1512168"/>
          </a:xfrm>
          <a:prstGeom prst="rect">
            <a:avLst/>
          </a:prstGeom>
          <a:noFill/>
        </p:spPr>
      </p:pic>
      <p:pic>
        <p:nvPicPr>
          <p:cNvPr id="18440" name="Picture 8" descr="Coo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5229200"/>
            <a:ext cx="1440160" cy="1440160"/>
          </a:xfrm>
          <a:prstGeom prst="rect">
            <a:avLst/>
          </a:prstGeom>
          <a:noFill/>
        </p:spPr>
      </p:pic>
      <p:pic>
        <p:nvPicPr>
          <p:cNvPr id="18444" name="Picture 12" descr="Danc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8024" y="3501008"/>
            <a:ext cx="1584176" cy="1584176"/>
          </a:xfrm>
          <a:prstGeom prst="rect">
            <a:avLst/>
          </a:prstGeom>
          <a:noFill/>
        </p:spPr>
      </p:pic>
      <p:pic>
        <p:nvPicPr>
          <p:cNvPr id="18446" name="Picture 14" descr="Cyclist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3528" y="1844824"/>
            <a:ext cx="1512168" cy="1512168"/>
          </a:xfrm>
          <a:prstGeom prst="rect">
            <a:avLst/>
          </a:prstGeom>
          <a:noFill/>
        </p:spPr>
      </p:pic>
      <p:pic>
        <p:nvPicPr>
          <p:cNvPr id="18448" name="Picture 16" descr="Finding your way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5536" y="3645024"/>
            <a:ext cx="1440160" cy="1440160"/>
          </a:xfrm>
          <a:prstGeom prst="rect">
            <a:avLst/>
          </a:prstGeom>
          <a:noFill/>
        </p:spPr>
      </p:pic>
      <p:pic>
        <p:nvPicPr>
          <p:cNvPr id="18452" name="Picture 20" descr="Rider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88024" y="188640"/>
            <a:ext cx="1440160" cy="144016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907704" y="332656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Book </a:t>
            </a:r>
          </a:p>
          <a:p>
            <a:pPr algn="ctr"/>
            <a:r>
              <a:rPr lang="en-GB" dirty="0" smtClean="0"/>
              <a:t>Reading </a:t>
            </a:r>
          </a:p>
          <a:p>
            <a:pPr algn="ctr"/>
            <a:r>
              <a:rPr lang="en-GB" dirty="0" smtClean="0"/>
              <a:t>Booklover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6444208" y="332656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Rider </a:t>
            </a:r>
          </a:p>
          <a:p>
            <a:pPr algn="ctr"/>
            <a:r>
              <a:rPr lang="en-GB" dirty="0" smtClean="0"/>
              <a:t>Horse</a:t>
            </a:r>
          </a:p>
          <a:p>
            <a:pPr algn="ctr"/>
            <a:r>
              <a:rPr lang="en-GB" dirty="0" smtClean="0"/>
              <a:t>Stables 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979712" y="2060848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Cycle </a:t>
            </a:r>
          </a:p>
          <a:p>
            <a:pPr algn="ctr"/>
            <a:r>
              <a:rPr lang="en-GB" dirty="0" smtClean="0"/>
              <a:t>Bike</a:t>
            </a:r>
          </a:p>
          <a:p>
            <a:pPr algn="ctr"/>
            <a:r>
              <a:rPr lang="en-GB" dirty="0" smtClean="0"/>
              <a:t>Cyclist 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6516216" y="1988840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Circus</a:t>
            </a:r>
          </a:p>
          <a:p>
            <a:pPr algn="ctr"/>
            <a:r>
              <a:rPr lang="en-GB" dirty="0" smtClean="0"/>
              <a:t>Juggling</a:t>
            </a:r>
          </a:p>
          <a:p>
            <a:pPr algn="ctr"/>
            <a:r>
              <a:rPr lang="en-GB" dirty="0" smtClean="0"/>
              <a:t>Clown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2051720" y="3789040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Map</a:t>
            </a:r>
          </a:p>
          <a:p>
            <a:pPr algn="ctr"/>
            <a:r>
              <a:rPr lang="en-GB" dirty="0" smtClean="0"/>
              <a:t>Signpost</a:t>
            </a:r>
          </a:p>
          <a:p>
            <a:pPr algn="ctr"/>
            <a:r>
              <a:rPr lang="en-GB" dirty="0" smtClean="0"/>
              <a:t>Finding your way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6516216" y="3645024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Dancer</a:t>
            </a:r>
          </a:p>
          <a:p>
            <a:pPr algn="ctr"/>
            <a:r>
              <a:rPr lang="en-GB" dirty="0" smtClean="0"/>
              <a:t>Dance</a:t>
            </a:r>
          </a:p>
          <a:p>
            <a:pPr algn="ctr"/>
            <a:r>
              <a:rPr lang="en-GB" dirty="0" smtClean="0"/>
              <a:t>Music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1979712" y="5445224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Cook</a:t>
            </a:r>
          </a:p>
          <a:p>
            <a:pPr algn="ctr"/>
            <a:r>
              <a:rPr lang="en-GB" dirty="0" smtClean="0"/>
              <a:t>Food</a:t>
            </a:r>
          </a:p>
          <a:p>
            <a:pPr algn="ctr"/>
            <a:r>
              <a:rPr lang="en-GB" dirty="0" smtClean="0"/>
              <a:t>Oven 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6516216" y="5517232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Camper</a:t>
            </a:r>
          </a:p>
          <a:p>
            <a:pPr algn="ctr"/>
            <a:r>
              <a:rPr lang="en-GB" dirty="0" smtClean="0"/>
              <a:t>Camping</a:t>
            </a:r>
          </a:p>
          <a:p>
            <a:pPr algn="ctr"/>
            <a:r>
              <a:rPr lang="en-GB" dirty="0" smtClean="0"/>
              <a:t>Tent 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7145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45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45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45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8442" name="Picture 10" descr="Craf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16632"/>
            <a:ext cx="1512168" cy="1512168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907704" y="332656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Craft</a:t>
            </a:r>
          </a:p>
          <a:p>
            <a:pPr algn="ctr"/>
            <a:r>
              <a:rPr lang="en-GB" dirty="0" smtClean="0"/>
              <a:t>Glue</a:t>
            </a:r>
          </a:p>
          <a:p>
            <a:pPr algn="ctr"/>
            <a:r>
              <a:rPr lang="en-GB" dirty="0" smtClean="0"/>
              <a:t>Make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44208" y="332656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Writing</a:t>
            </a:r>
          </a:p>
          <a:p>
            <a:pPr algn="ctr"/>
            <a:r>
              <a:rPr lang="en-GB" dirty="0" smtClean="0"/>
              <a:t>Writer</a:t>
            </a:r>
          </a:p>
          <a:p>
            <a:pPr algn="ctr"/>
            <a:r>
              <a:rPr lang="en-GB" dirty="0" smtClean="0"/>
              <a:t>Pen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979712" y="2060848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Fire</a:t>
            </a:r>
          </a:p>
          <a:p>
            <a:pPr algn="ctr"/>
            <a:r>
              <a:rPr lang="en-GB" dirty="0" smtClean="0"/>
              <a:t>Safety</a:t>
            </a:r>
          </a:p>
          <a:p>
            <a:pPr algn="ctr"/>
            <a:r>
              <a:rPr lang="en-GB" dirty="0" smtClean="0"/>
              <a:t>Flames 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6516216" y="1988840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Toymaker</a:t>
            </a:r>
          </a:p>
          <a:p>
            <a:pPr algn="ctr"/>
            <a:r>
              <a:rPr lang="en-GB" dirty="0" smtClean="0"/>
              <a:t>Toy</a:t>
            </a:r>
          </a:p>
          <a:p>
            <a:pPr algn="ctr"/>
            <a:r>
              <a:rPr lang="en-GB" dirty="0" smtClean="0"/>
              <a:t>Puppet 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2051720" y="3789040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Swimming</a:t>
            </a:r>
          </a:p>
          <a:p>
            <a:pPr algn="ctr"/>
            <a:r>
              <a:rPr lang="en-GB" dirty="0" smtClean="0"/>
              <a:t>Swimmer</a:t>
            </a:r>
          </a:p>
          <a:p>
            <a:pPr algn="ctr"/>
            <a:r>
              <a:rPr lang="en-GB" dirty="0" smtClean="0"/>
              <a:t>Pool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6516216" y="3645024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Sports</a:t>
            </a:r>
          </a:p>
          <a:p>
            <a:pPr algn="ctr"/>
            <a:r>
              <a:rPr lang="en-GB" dirty="0" smtClean="0"/>
              <a:t>PE</a:t>
            </a:r>
          </a:p>
          <a:p>
            <a:pPr algn="ctr"/>
            <a:r>
              <a:rPr lang="en-GB" dirty="0" smtClean="0"/>
              <a:t>Running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1979712" y="5445224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Musician</a:t>
            </a:r>
          </a:p>
          <a:p>
            <a:pPr algn="ctr"/>
            <a:r>
              <a:rPr lang="en-GB" dirty="0" smtClean="0"/>
              <a:t>Music</a:t>
            </a:r>
          </a:p>
          <a:p>
            <a:pPr algn="ctr"/>
            <a:r>
              <a:rPr lang="en-GB" dirty="0" smtClean="0"/>
              <a:t>Play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6516216" y="5517232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Road Safety</a:t>
            </a:r>
          </a:p>
          <a:p>
            <a:pPr algn="ctr"/>
            <a:r>
              <a:rPr lang="en-GB" dirty="0" smtClean="0"/>
              <a:t>Green Cross Code</a:t>
            </a:r>
          </a:p>
          <a:p>
            <a:pPr algn="ctr"/>
            <a:r>
              <a:rPr lang="en-GB" dirty="0" smtClean="0"/>
              <a:t>Safety</a:t>
            </a:r>
            <a:endParaRPr lang="en-GB" dirty="0"/>
          </a:p>
        </p:txBody>
      </p:sp>
      <p:pic>
        <p:nvPicPr>
          <p:cNvPr id="24578" name="Picture 2" descr="Swimm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587130"/>
            <a:ext cx="1368152" cy="1368152"/>
          </a:xfrm>
          <a:prstGeom prst="rect">
            <a:avLst/>
          </a:prstGeom>
          <a:noFill/>
        </p:spPr>
      </p:pic>
      <p:pic>
        <p:nvPicPr>
          <p:cNvPr id="24580" name="Picture 4" descr="Musicia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301208"/>
            <a:ext cx="1440160" cy="1440160"/>
          </a:xfrm>
          <a:prstGeom prst="rect">
            <a:avLst/>
          </a:prstGeom>
          <a:noFill/>
        </p:spPr>
      </p:pic>
      <p:pic>
        <p:nvPicPr>
          <p:cNvPr id="24582" name="Picture 6" descr="Writ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040" y="188640"/>
            <a:ext cx="1296144" cy="1296144"/>
          </a:xfrm>
          <a:prstGeom prst="rect">
            <a:avLst/>
          </a:prstGeom>
          <a:noFill/>
        </p:spPr>
      </p:pic>
      <p:pic>
        <p:nvPicPr>
          <p:cNvPr id="24584" name="Picture 8" descr="Toymak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60032" y="1844824"/>
            <a:ext cx="1512168" cy="1512168"/>
          </a:xfrm>
          <a:prstGeom prst="rect">
            <a:avLst/>
          </a:prstGeom>
          <a:noFill/>
        </p:spPr>
      </p:pic>
      <p:pic>
        <p:nvPicPr>
          <p:cNvPr id="24586" name="Picture 10" descr="Sports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32040" y="3573016"/>
            <a:ext cx="1440160" cy="1440160"/>
          </a:xfrm>
          <a:prstGeom prst="rect">
            <a:avLst/>
          </a:prstGeom>
          <a:noFill/>
        </p:spPr>
      </p:pic>
      <p:pic>
        <p:nvPicPr>
          <p:cNvPr id="24588" name="Picture 12" descr="Road safety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32040" y="5301208"/>
            <a:ext cx="1440160" cy="1440160"/>
          </a:xfrm>
          <a:prstGeom prst="rect">
            <a:avLst/>
          </a:prstGeom>
          <a:noFill/>
        </p:spPr>
      </p:pic>
      <p:pic>
        <p:nvPicPr>
          <p:cNvPr id="24590" name="Picture 14" descr="Fire safety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5536" y="1844824"/>
            <a:ext cx="1440160" cy="1440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7145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45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45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45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907704" y="332656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Wildlife Explorer</a:t>
            </a:r>
          </a:p>
          <a:p>
            <a:pPr algn="ctr"/>
            <a:r>
              <a:rPr lang="en-GB" dirty="0" smtClean="0"/>
              <a:t>Butterfly</a:t>
            </a:r>
          </a:p>
          <a:p>
            <a:pPr algn="ctr"/>
            <a:r>
              <a:rPr lang="en-GB" dirty="0" smtClean="0"/>
              <a:t>Ladybird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44208" y="332656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Agility </a:t>
            </a:r>
          </a:p>
          <a:p>
            <a:pPr algn="ctr"/>
            <a:r>
              <a:rPr lang="en-GB" dirty="0" smtClean="0"/>
              <a:t>Balance</a:t>
            </a:r>
          </a:p>
          <a:p>
            <a:pPr algn="ctr"/>
            <a:r>
              <a:rPr lang="en-GB" dirty="0" smtClean="0"/>
              <a:t>Catch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979712" y="2060848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World Traveller</a:t>
            </a:r>
          </a:p>
          <a:p>
            <a:pPr algn="ctr"/>
            <a:r>
              <a:rPr lang="en-GB" dirty="0" smtClean="0"/>
              <a:t>Passport </a:t>
            </a:r>
          </a:p>
          <a:p>
            <a:pPr algn="ctr"/>
            <a:r>
              <a:rPr lang="en-GB" dirty="0" smtClean="0"/>
              <a:t>Journey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6516216" y="1988840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Artist </a:t>
            </a:r>
          </a:p>
          <a:p>
            <a:pPr algn="ctr"/>
            <a:r>
              <a:rPr lang="en-GB" dirty="0" smtClean="0"/>
              <a:t>Paint </a:t>
            </a:r>
          </a:p>
          <a:p>
            <a:pPr algn="ctr"/>
            <a:r>
              <a:rPr lang="en-GB" dirty="0" smtClean="0"/>
              <a:t>Picture 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2051720" y="3789040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World Guiding </a:t>
            </a:r>
          </a:p>
          <a:p>
            <a:pPr algn="ctr"/>
            <a:r>
              <a:rPr lang="en-GB" dirty="0" smtClean="0"/>
              <a:t>Global</a:t>
            </a:r>
          </a:p>
          <a:p>
            <a:pPr algn="ctr"/>
            <a:r>
              <a:rPr lang="en-GB" dirty="0" smtClean="0"/>
              <a:t>Brownies 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6516216" y="3645024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Computer</a:t>
            </a:r>
          </a:p>
          <a:p>
            <a:pPr algn="ctr"/>
            <a:r>
              <a:rPr lang="en-GB" dirty="0" smtClean="0"/>
              <a:t>Games</a:t>
            </a:r>
          </a:p>
          <a:p>
            <a:pPr algn="ctr"/>
            <a:r>
              <a:rPr lang="en-GB" dirty="0" smtClean="0"/>
              <a:t>Mouse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979712" y="5445224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Hostess</a:t>
            </a:r>
          </a:p>
          <a:p>
            <a:pPr algn="ctr"/>
            <a:r>
              <a:rPr lang="en-GB" dirty="0" smtClean="0"/>
              <a:t>Party</a:t>
            </a:r>
          </a:p>
          <a:p>
            <a:pPr algn="ctr"/>
            <a:r>
              <a:rPr lang="en-GB" dirty="0" smtClean="0"/>
              <a:t>Coffee 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6516216" y="5517232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First Aid</a:t>
            </a:r>
          </a:p>
          <a:p>
            <a:pPr algn="ctr"/>
            <a:r>
              <a:rPr lang="en-GB" dirty="0" smtClean="0"/>
              <a:t>Bandage </a:t>
            </a:r>
          </a:p>
          <a:p>
            <a:pPr algn="ctr"/>
            <a:r>
              <a:rPr lang="en-GB" dirty="0" smtClean="0"/>
              <a:t>Cut </a:t>
            </a:r>
            <a:endParaRPr lang="en-GB" dirty="0"/>
          </a:p>
        </p:txBody>
      </p:sp>
      <p:pic>
        <p:nvPicPr>
          <p:cNvPr id="26626" name="Picture 2" descr="Wildlife explor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1440160" cy="1440160"/>
          </a:xfrm>
          <a:prstGeom prst="rect">
            <a:avLst/>
          </a:prstGeom>
          <a:noFill/>
        </p:spPr>
      </p:pic>
      <p:pic>
        <p:nvPicPr>
          <p:cNvPr id="26628" name="Picture 4" descr="World travell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772816"/>
            <a:ext cx="1512168" cy="1512168"/>
          </a:xfrm>
          <a:prstGeom prst="rect">
            <a:avLst/>
          </a:prstGeom>
          <a:noFill/>
        </p:spPr>
      </p:pic>
      <p:pic>
        <p:nvPicPr>
          <p:cNvPr id="26630" name="Picture 6" descr="World guidi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3573016"/>
            <a:ext cx="1512168" cy="1512168"/>
          </a:xfrm>
          <a:prstGeom prst="rect">
            <a:avLst/>
          </a:prstGeom>
          <a:noFill/>
        </p:spPr>
      </p:pic>
      <p:pic>
        <p:nvPicPr>
          <p:cNvPr id="26632" name="Picture 8" descr="Hostes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5301208"/>
            <a:ext cx="1440160" cy="1440160"/>
          </a:xfrm>
          <a:prstGeom prst="rect">
            <a:avLst/>
          </a:prstGeom>
          <a:noFill/>
        </p:spPr>
      </p:pic>
      <p:pic>
        <p:nvPicPr>
          <p:cNvPr id="26634" name="Picture 10" descr="Agility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60032" y="116632"/>
            <a:ext cx="1512168" cy="1512168"/>
          </a:xfrm>
          <a:prstGeom prst="rect">
            <a:avLst/>
          </a:prstGeom>
          <a:noFill/>
        </p:spPr>
      </p:pic>
      <p:pic>
        <p:nvPicPr>
          <p:cNvPr id="26636" name="Picture 12" descr="Artist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32040" y="1844824"/>
            <a:ext cx="1512168" cy="1512168"/>
          </a:xfrm>
          <a:prstGeom prst="rect">
            <a:avLst/>
          </a:prstGeom>
          <a:noFill/>
        </p:spPr>
      </p:pic>
      <p:pic>
        <p:nvPicPr>
          <p:cNvPr id="26638" name="Picture 14" descr="Computer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32040" y="3573016"/>
            <a:ext cx="1440160" cy="1440160"/>
          </a:xfrm>
          <a:prstGeom prst="rect">
            <a:avLst/>
          </a:prstGeom>
          <a:noFill/>
        </p:spPr>
      </p:pic>
      <p:pic>
        <p:nvPicPr>
          <p:cNvPr id="26640" name="Picture 16" descr="First aid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04048" y="5229200"/>
            <a:ext cx="1512168" cy="1512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79512" y="188640"/>
          <a:ext cx="8712968" cy="648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32403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3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" name="Picture 2" descr="http://guidinguk.freeservers.com/Brownie-fox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1363265" cy="1328564"/>
          </a:xfrm>
          <a:prstGeom prst="rect">
            <a:avLst/>
          </a:prstGeom>
          <a:noFill/>
        </p:spPr>
      </p:pic>
      <p:pic>
        <p:nvPicPr>
          <p:cNvPr id="4" name="Picture 4" descr="http://guidinguk.freeservers.com/Brownie-hedgehog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573016"/>
            <a:ext cx="1512168" cy="1385696"/>
          </a:xfrm>
          <a:prstGeom prst="rect">
            <a:avLst/>
          </a:prstGeom>
          <a:noFill/>
        </p:spPr>
      </p:pic>
      <p:pic>
        <p:nvPicPr>
          <p:cNvPr id="5" name="Picture 6" descr="http://guidinguk.freeservers.com/Brownie-rabbit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260648"/>
            <a:ext cx="1152128" cy="1403036"/>
          </a:xfrm>
          <a:prstGeom prst="rect">
            <a:avLst/>
          </a:prstGeom>
          <a:noFill/>
        </p:spPr>
      </p:pic>
      <p:pic>
        <p:nvPicPr>
          <p:cNvPr id="6" name="Picture 8" descr="http://guidinguk.freeservers.com/Brownie-squirrel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8024" y="3645024"/>
            <a:ext cx="1519298" cy="114453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267744" y="620688"/>
            <a:ext cx="20882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 watching a football team and your team has just scored the winning goal.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444208" y="620688"/>
            <a:ext cx="20882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 are standing on the harbour, watching your family and friends leave on a boat. You are never going to see them again.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195736" y="4005064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 are meeting the Queen to have an award presented to one of your group. 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516216" y="3933056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 are on safari and there is a group of lions in front of you. 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outline human body 895 Outline Human Body">
            <a:hlinkClick r:id="rId2" tooltip="outline human body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32656"/>
            <a:ext cx="7128792" cy="6480720"/>
          </a:xfrm>
          <a:prstGeom prst="rect">
            <a:avLst/>
          </a:prstGeom>
          <a:noFill/>
        </p:spPr>
      </p:pic>
      <p:sp>
        <p:nvSpPr>
          <p:cNvPr id="28676" name="AutoShape 4" descr="data:image/jpeg;base64,/9j/4AAQSkZJRgABAQAAAQABAAD/2wCEAAkGBhMSERUPEBIWFBMRFxQYGBgUFhQXFRccGhUYFBkWFhUYGyYeFxkjGhcXHzssIycpOC04Fh49QTAqQSc3OCoBCQoKDgwOGg8PGjUkHiQ1KiovLywtMDUzNTI1LCwvLCwsLCwvNC01KTUsLCw1LSo1LC81NTUtLDU1LSowNCkpMP/AABEIAOEA4QMBIgACEQEDEQH/xAAcAAEAAgMBAQEAAAAAAAAAAAAABgcDBAUCAQj/xABIEAACAQIDBQUFBQYDBQgDAAABAgMABBESQQUGITFRBxNSYXEiIzKBkRRCobHBM0NiktHiFVNyc4KistIkVGOjs8Lw8RYXNP/EABsBAQACAwEBAAAAAAAAAAAAAAAEBQMGBwIB/8QANxEAAQMCAwYEBgIBAwUAAAAAAQACAwQRBSExE0FRYZHwEiMywQYicaHR4RSxgTPx8hVCUnLC/9oADAMBAAIRAxEAPwC8aUpREpSlESlKURKUpREpSlESlKURKrztB7Qe6zWlo3veUkg/d9VU+Pz09eTtB7Qe6zWlo3veUkg/d9VU+Pz09eVf7u7uyXcmVeCL8bnkPIdWNTWMjgjNRUGzRnn30G9RZJC47OPVS7s+7Qu7y2l23sco5GPwdEcn7vQ6enK1aobevdNrRsy4tCx4Meanwv5+etSTs+7Qe7y2d23u+AjkY/B0Rz4eh09OTyqyIVNMbg99eIRj3Ru2citWlKVCUpKUpREpSlESlKURKUpREpSlESlKURKUpREpSlESlKURKUpREpSlESq87Qe0Hus1naN73lJIP3fVVPj89PXk7Qe0Hus1paN73lJIP3fVVPj89PXlX+7u7sl3JlXgi/G+g8h1Y1NYyOCM1FQbNGeffQb1FkkLjs49U3d3dku5Mq8EX43PIeQ6satrZ2zo4IxFEuVV+pOpJ1Jps7Z0cEYiiXKq/UnUk6k1s1zLHMckxOSwyjGg9zz/AK6k2tLSiEc1juLdZFMbqGVhgQeRFVVvZum1q2dMWgY+y2qnwt+h1q2ax3FusimN1DKwwIPIisODYzLhktxmw+pvuOa9VNM2ZvPcVDuz7tB7vLZ3be74CORvudEc+HodPTlatUNvZum1q2dcWgY+y2qnwt+h1qSdn3aD3eWzu293wEcjfc6I58PQ6enLqflVkQqaY3B768Qqhj3Ru2citWlKVCUpKUpREpSlESlKURKUpREpSlESlKURKUpREpSlESlKURKrztB7Qe6zWlo3veUkg/d9VU+Pz09eTtB7Qe6zWdo3veUkg/d9VU+Pz09eVf7u7uyXcmVeCL8bnkPIdWNTWMjgjNRUGzRnn30G9RZJC47OPVN3d3ZLuTKvBF+NzyHkOrGra2ds6OCMRRLlVfqTqSdSabO2dHBGIolyqv1J1JOpNbNcyxzHJMTksMoxoPc8/wCupNrS0ohHNKUpWuqWlK+A19oix3FusimN1DKwwIPIiqq3s3Ta1bOmLQMfZbVT4W/Q61bNY7i3WRTG6hlYYEHkRV5g2My4ZLcZsPqb7jmo1TTNmbz3FQ7s+7Qe7y2d23u+AjkY/B0Rz4eh09OVq1Q29m6bWrZ0xaBj7LaqfC36HWpJ2fdoPd5bO7b3fARyMfg6I58PQ6enLqflVkQqaY3B768Qqhj3Ru2citWlKVCUpKUpREpSlESlKURKUpREpSlESlKURKUpREqvO0HtB7rNZ2je95SSD931VT4/PT15O0HtB7rNaWje95SSD931VT4/PT15V/u7u7JdyZV4IvxueQ8h1Y1NYyOCM1FQbNGeffQb1FkkLjs49U3d3dku5Mq8EX43PIeQ6satrZ2zo4IxFEuVV+pOpJ1Jrzs2xigQQQgAIBiMcW4/ebXE4c/Kuft3ehIBkjXvpicO7Q4kcMxLYYkcPKudYpiVTjdQIoWnwDRv/wBO3ew6k2UELKZnicc+PsFu3224YZEikfB5SAowOpwxJ5AY8ONY9rbfitwpbM7ScESMZnf/AEjpxH1qFbbn/wARtzdISr2oOeHgeBIJdW4HDAHT7v1+XNm88FpdWyuwhTupEiYiRcp45DxPEE9cMRUiHAadojM7iDdzXg2sHWJaL8HC2eYO46Lw6qeb+EcCPpvUog3vSSOcxoyzW6MxjlGU+yPI/Lyxrn7J3hvbsZ4YokQB1LNjgXwJXDjjlGK48NT8vG7+x2LyEWncxtG655y7XDFhhq2AHXhpXY3S2G9rAYZGViXLArjgMQow4gag/WsVUMPpGSiJoL7tsHG9rg+L0kjLmTa6+s2shb4jlnp9lE9y9qPbwXM7AGJMOH3zIcoUD+HA10U33ukiFzPar3MmGRlbDXXEk4EA4HAcq3LTcjJaz2plDGZgwYKRlK4YYjMcRiK5d7upfvbrbNJE0cZGCg4HAA4EsVGOGPAVavnwqtqHySFhu8XLvEPk8Izba3zeK97rAGzxsAF9N1tb7/8AC6m8m12aK3jimNvNcZHHBjwIAyllBI4sNOOB5VJom4ZSwZlADYYc8OZGmPOoXe27f4ibiZGW3s4sysQcrBF4ZTyJzt+ArlWMUzxXO1TO0LNjlyge3xGC46LjlQYdPKoD8Jinp4w14aLA3te75HfKy4HiyaM9bLKKhzXm4v8AgDXhqrJuLdZFMbqGVhgQeRFVVvZum1q2dMWgY+y2qnwt+h1qcbubwY2iTXkiIWLAMxVc4BwBw68+XSuywjnjI9mSOQYcCGVh6iodBXVWB1LmuF2XLXDcSMsjx/2KyyxMqmAjXUKJdn3aD3eWzu293wEcjH4OiOfD0OnpytWqG3s3Ta1bOmLQMfZbVT4W/Q61JOz7tB7vLZ3be74CORj8HRHPh6HT05dI8qsiFTTG4PfXiFWMe6N2zkVq0pSoSlJSlKIlKUoiUpSiJSlKIlKUoiVXnaD2g91mtLRve8pJB+76qp8fnp68naD2g91mtLRve8pJB+76qp8fnp68q/3d3dku5Mq8EX43PIeQ6samsZHBGaioNmjPPvoN6iySFx2ceqbu7uyXcmVeCL8bnkPIdWNWTfQmzs2FnEGMY4DX+Jzq51866OztnRwRiKJcqr9SdSTqTWzXNsWx99fUNPh8ppuGnfzdbeft1Js6ekETDn8x3/hVhu/t8REzASXF5O+UqSQuXEHHEfETp08gOPR2nAbS+S8t1zLI2WSNMGZHYYsmC44MQcw8wa2N5N0pUmF3YYq5PtKpAILcC648MDjxGnP06e7eyYrNlheTG5ugzcScGyYEhceeGbHjxPH5XtRXUrgKmn+YyAtMeZJ4tIGTWtHpIFz1Kisikv4HZWzv78yd6yWu6ipdvdI5VJVIaLDgS3xZsfu8jh1xrsbP2WkKd3DGEXoB+JPMn1rfSEDnWTCsEOC1VWA6tkIFgPCNbDS50uOOZ5rIahkf+mP8rALevQtx1rLSrWPAaCMei/1J/NlgNVKd6x/Zx515Nv51lzDrX0GjsIw6T5fAP8E+xQTyjetV4DyIxH/zSuLt3dtLiAW6sYVVswCKMuvArw4cSeGFSSvLxg1XSfD7oHCWhks4G4BzF++IKzCqDh4ZBkqt3h2WBeCOSRYo44k+z96uaI5AuKN5E5sflXR3Yna2N1LcIIIPYIVcShYg/svECMOXUdKmd/sxJFyyorr0YAj18jUV2nuhJcXKrI4WziUZEj4YaZQuh8+mGHlh/ntki/hV3yWaPFfeAQfktq51t995B1BbItdtIs88v3yCkNvPFdQBgM8Uq8mHPQgjqD+VVnvZum1q2dcWgY+y2qnwt+h1qwdjbtLbSO8ckhRgAI2YlV8+PP8ATE866lxbrIpjdQysMCDyIqqoMXGFVRNM4uhOoOR/5DS+h+izy0+3Z84s7v7KHdn3aD3eWzu293wEcjfc6I58PQ6enK1aobezdNrVs6YtAx9ltVPhb9DrUk7Pu0Hu8tndt7vgI5GPwdEc+HodPTl0ryqyIVNMbg99eIVYx7o3bORWrSlKhKUlKUoiUpSiJSlKIlV52g9oPdZrS0b3vKSQfu+qqfH56evJ2g9oPdZrO0b3vKSQfu+qqfH56evKv93d3ZLuTKvBF+NzyHkOrGprGRwRmoqDZozz76DeoskhcdnHqm7u7sl3JlXgi/G55DyHVjVtbO2dHBGIolyqv1J1JOpNNnbOjgjEUS5VX6k6knUmtmuZY5jkmJyWGUY0Huef9dSbWlpRCOaUpStdUtfVXE4CovtLYSX20mgZmAtrVSrocGjlebMrgg/EAn41g27utfO/eLcNcQ62/efZmI6CSMZT88K7W5NxZxpOIrY2bwZftCy/EPZZgzSFjnXDMcca6BhWGiki2rhd7t/AcM878eir5JfG6wOQWjtGzv4LdprzaSRRxLxMECmR9B7Uh+NjhyHM1k3G2LMiG6u5JXmmHsrK5YxITiFw5BzwJwA0HDjXM3m3vt722EkWZZrSRLlIply99GjHFkB4SKUJbqMKlG09vxxWzXeOaMRiQYcyCAVA8ziB86uZKoU8Zkl10A3k7gFHLC4+Fq2r/accKl5HVFHNnICj5nWojfdp1uCRCks56quRP5nw/KoJebRe7fv7hw5+6gOMcY8Kr18zzr1hXj/pElb89Y82/wDBpsB9d5PNT4oQ0ZftSSbtIuD+ztY1H8crMfooFYf/ANhXv+Vbf+d/1Vwawy3iL8TAfPj9BWcfD+HMH+n1J/KzEW1Kltv2m3K/tLVGH/hykH5BgfzqU7u78QXbGMBo5QMTHIMGw6qRwYelVH9pd+Ea4DxPwHyXma2dkn7PcQTgkssyBmPMq5yMPTBq+zUWwic6kJBAvYkkHlY+1lGfCx2dlegINYJY8PSta9tc6NGSVzAjMpIZToykciDgflUO2LvbeRrIl7EZktnMckkQxljwGIeSIfEjDiGXoca1aWpZi9M9r47SszFv3u4jPdvWNsZheCD8pU2pXBud84MEFsftUs37OKH2mbzb/LUaluXSsO5W0Z7hJbm4IGaQoiJ8CqmIJU/exYnjrlFauaKZsRmeLAZZ7zyCm+ME2CkFxbrIpjdQysMCDyIqqt7N02tWzri0DH2W1U+Fv0OtWzWO4t1kUxuoZWGBB5EVPwbGZcMluM2H1N9xzWGppmzN57iod2fdoPd5bO7b3fARyMfg6I58PQ6enK1aobezdNrVs6YtAx9ltVPhb9DrUk7Pu0Hu8tndt7vgI5G+50Rz4eh09OXU/KrIhU0xuD314hVDHujds5FatKUqEpSUpSiJVedoPaD3Wa0tG97ykkH7vqqnx+enrydoPaD3Wa0tG95ykkH7vqqnx+enryr/AHd3dku5Mq8EX43PIeQ6samsZHBGaioNmjPPvoN6iySFx2ceqbu7uyXcmVeCL8b6DyHVjVtbO2dHBGIolyqv1J1JOpNNnbOjgjEUS5VX6k6knUmtmuZY5jkmJyWGUY0Huef9dSbWlpRCOaUpStdUtK1tp36wQyTv8MSMx88BwHzOA+dbNRve+D7SYdmqxX7SxaQjmsUQzE4eblB8qscMpxUVTIzpe5+gzWOV3hYSunuVvCLy0SUkd4oySjo4HE4dCMG+dR662JLc7TuoOK2j/ZHnIxBkyRYpCD0JYk+Sj583czZc+zdqfY5DmjuY3KsMcr5AWVsNGGDKRpm9KtAD8f8A6/QfSur28QzVKT4TkuXtvYFvcRdzNErKowTAYFOGAyEcVw8ulRrbWxGh2TPbBzIIkYoSMGyKwkCtoSACMegHCpjO3H0rBPbCRWjblICp9GGB/A1oGK4i+WuEbM2scLDiQfzkrKCMNiud6pMWUbANkXiAeWHP0rz/AIXH0P8AM39ay20RQGJ/ihZo29UYrWaunNa1wBspLWtcAbLUGzI/Dj6lv61mitUX4VA+X61lpXoMaNAvQa0aBK1tonCNiOa4EfIg1s1rbR/ZP/pNH+ko/wBJV8DBgD1AP141E9mz59rl7MZ0WMx3bjhECOMeDfelB4YDTWpDDbia1RHzZZIkBysytgUGODKcR8q4Ue5UlshGzryeHDErG5SSEtzwIZcQCdao5qON8gmA+bS/EcDxVLHJ4R4SclIrvYkUcc5tligmuFYd5lC4sVIBbDicDxqI7tbYS2WPZtyggljUKhLBopv4o5ORJJxwOBxNa+0tqJtOSwhmT2la5NxCcfYeKMKQeOOGZsR5Gup/+B2H/dU+r/8AVWr4zPTgCCcOvqCLZajeVPiDvU1d+lRC07Q7FJfsillRDkWQ+1GdPiLFguPDE8OHSpfWpT00kBG0aRfS4UprgdFjuLdZFMbqGVhgQeRFVVvZum1q2dcWgY+y2qnwt+h1q2ax3FusimN1DKwwIPIirTBsZlwyW4zYfU33HNYKmmbM3nuKh3Z92g93ls7tvd8BHI33OiOfD0OnpytWqG3s3Ta1bOmLQMfZbVT4W/Q61JOz7tB7vLZ3be74CORj8HRHPh6HT05dT8qsiFTTG4PfXiFUMe6N2zkVq0rz3g6j60qEpSqztC7Pu7zXlovscWkjH3NS6Dw9Rp6co3unvW1o+VsWhc+0NVPLOvn5a1fNVV2g9n3d5ry0X3fEyRr9zq6Dw9Rp6cpvlVkRpqkXB768Cor2OjdtI1Mbe4WRRIjBlYYgjkRWSqm3T3sa1bI2LQMfaXVT4l/Ua1atvcLIokRgysMQRyIrlmM4NLhktjmw+l3seat6apbM3nvCyUpSqNSVimu0QgO6qW5BmUE+mJ41yd2V7+7ur3mqkW0R/hjOaRh6yH/hqutp7gbQmuXZ1D53J71nXJhjwOGOYADTDh0q2d29lLbW0duvHuxgT4iTizfMkmt5wWkp6eoBbIHuLTpu0v39VX1L3FmlgtLbW8VlDdRJcyZJo1ZkLBsoEmKHFgDhjl1wrtWl7HKueJ1kXqjBh9QapbtXnzbSceCOIf8ADm/91RS1u3jbPE7I3VGKn6g1t3jsVDEdwv0hJzNfYedU1sHtEvhIkTOJg7ouEq4t7TBfjXA6641cYbA41zeop34fXMlmsQXeLLhe/VWgO0jLRwsqv33se52hIeS3KrKOmb4HH1APzrkVL+1K7tmWLGWMzwvxjxBbI4ytiNMCFbj0NQ37GngX6Cujfz2xgWFwcwQVNwykfUxGxsW5WK91jedRzYD58fpT7GngFZEiA+EAegA/KvLsUG5v3Vs3CJD6nAff8LF3xPwqx8z7I/Hj+FYruJjG+ZgBlbgo8jzY/oBW5WC8kGUpzZgQAOZxGHyFRXVs0p8Iy+ikOw2CGMueb/XId9Vduyf2EP8Asov/AE1raqlI95Lu3UFb2QBQAFkyyLwGAAVhVi7i72NexN3qBJoSocDEKQwxVwDxGOB4eXnVmQW5FaBLC6PVbE27CC+/xBeDGNkceIkrlf1ygg/KoV2l775A1jbt7R4SsNB/lg9Tr9OuEg7Rt9xZxdxEf+0Sjh/4an75/iOn1040jHG8rhVBd3OAAxLMSfxJJrX6nDmSVv8AJfmABYc88zyH9qTDIdn4Vn2RsuS5mWGJczufkOpJ0UDia/QmyrMwwxwls5jRVzHhjlAGNcPcjc9bKLFgDPIBnbnl17tT0H4n5VJq1HGcRFU8Rx+lu/ieP04KbEzwi5SvjMACScAOJJ5DzNGYAEk4AcSTyHmarPfLfEzkwQHCEfE2sn9n51gwnCZsSm2ceQHqduA/PAe1yvNRUNhbc6pvlvj35NvAfcg8TrIQf+TH61m3D3CN2RcTgi2U8ByMpGg6J1PyHl93C3DN2wuJwRbqeA5GUjQdE6n5DyuOKIKoVQFVQAABgABwAA0FdXjZDh8IpqYWtqefE81TNa6Z20k7/S0/8Bt/8iL+Rf6UrfpUXxO4qVYJSlK8r6qq7Qez7u815aL7viZI1HwdXQeHqNPTlG9097GtWyNi0DH2l1U+Jf1GtXzVVdoPZ93ea8tF93xMkaj4OroPD1Gnpym+VWRGmqRcHvrwKivY6N20jUxt7hZFEiMGVhiCORFZKqbdPexrVsj4tAx9pdVPiX9RrVq29wsiiRGDKwxBHIiuWYzg0uGS2ObD6Xex5q3pqlszee8LJWe3PA1gqqt+dtbRS7dEaaOIEd33WYKwwHHMvxNj9KyfDwP80OBGQN/6y/yvtSLx2U12TsqG5uNoGeJJV+0IgzqGwyQIDgTy4nStLavZFaSYmFngbyOdP5X4/Rq6PZ3ZTpaF7oMJp5ZJWz8HOYKoLDQnLjh513tpbVit072eRY0HDFjzPQDmT5CukgAjNVBJByVTp2ezWd7aM7pJG86AFcQ2K4ycUI4cF0Jqfb3bTa3sppo/jVQFPQswQN8s2PyrQl3ht7y+sVtpRIImuXYAMCMIcq4hgNW/CpNtTZKTxPDIMUkUqR66g6Ec/lWt4thr6iWOdg8Qba7eIvc2/CmQzhoLXb1RKExgiRMQccXGLY48y2uNZ4LgkDKVkA88G+Y4/pUi2luJe2/7NftMY5FCBKB/EhPtH0qN3luin38LxN/HG6H64Vsfk1DQOG43BHf0VjT1boTeJ1u+i2PtB/y2+qf9VO+bRP5mH6Y1zw8X3bhh/vf1FfVKNwEsrnomYn6KK8fw4B/uFOOLVFvUPstuRiBjJIFHReH4nj9MKwpcY8IExx+82IX1xPFq3rHdeeQ4w2MzfxSjIP5pDUlsOzS6k4zzRwL0jHeP/McFHyxqQwRx+gW+n5KrZq0vN5H3+6hvdBSGkJkkPBQBicToiCpvs+5/weykubgD7VdsCkWPLKuCq2Gigkn/AFAc67y7HsdkwtdlSWUftJDnlcnkiE8AT5AefKqX3k3hlvZ2nlPPgqjki6Kvl+ZJNY5ZLBQHSbXICwWntC/knlaaVizyEkk6n9Bp5YVbHZzuR9nUXU6++cewp/dqdSNHI+g4amuR2a7j5st9cL7I4xKfvH/MI8I068+mNo1omOYobmmiP/sfb89OKmQx/wDcUr4zAAknADiSeQ8zRmABJOAHEk8h5mqz3y3yM5MEBwhHxHWT+z86qMJwmbEptnHkB6nbgPzwHtcr7UVDYW3Oqb5b5GcmCA4Qj4jrJ/Z+dZ9wtwzdsLicFbdTwHIykaDonU/IeTcLcI3bC4nBFup4DkZSNB0TqfkPK44ogqhVAVVAAAGAAHAADQV1aOOHD4RTUwtbU778TzVM1rpnbSTv9JFEFUKoCqoAAAwAA4AAaCvdKVEUtKUpREpSlESlKURVV2g9n3d5ry0X3fEyRr9zq6Dw9Rp6co3unvY1q2RsWgY+0uqnxL+o1q+aqrtB7Pu7zXlovu+JkjUfB1dB4eo09OU3yqyI01SLg99eBUV7HRu2kamNvcLIokRgysMQRyIrJjVTbp72NatkfFoGPtLqp8S/qNatW3uFkUSIwZWGII5EVyzGcGlwyWxzYfS72PNW1NUtnbz3hb0b4io7vxuf/iESIJO7eJiykjFTiMCGA46DiK7KthxrZR8a27BsWZWRiKQ+YPvzHuoU8Jid4m6KFbkdnP2KU3EsokkylVCAhQGwxJJ4k8MNKm9czeGzuJIj9kmMMy8V4KUf+BwwPA9dKjW7m1Np3CtlltXlhOWWGeOSKWNuhMZIIOhAANXxcGaqPYvzUqfbMYuVs8cZWjaTAaKCo4+Zx4f6TW8agjbu3FnPb7QeKS6mf7R9qMADEZ1URqiEjFFww4dD5VINj7421y5hidhKMcY5I3R1w54gjAYetfGSByOYWrrG0TnkT+Vf6VkRAOAGHpw/KvtKyrwlYrq6SNGlkYKiAszHkAOZNcldqTT+1bZI4dJZFZ2k/ijjBXBOjMeOgw4mPb87vX1zb5EnSQKcxjWPui+HLjnYNhxIBw/KorquJp8N81nbTvIvZV3v1vk99NiMVhjxEaH8Xb+I/hwHrvdne4/2t/tE4Itojx07xvAPLr9NeHO3Q3OkvLjuzikcZ962HFePwgH75wIw8idKvO1tkijWGJQkcYAVRoP1P9ap8TxJlGwm93nQe55f2pUcfiyGi9gYcAMAOQHADoANBRmABJOAHEk8h5mjMACScAOJJ5DzNVnvlvkZyYIDhCPibWT+z8603C8LnxSfwt01c47v2dw9rlSZ52wNuf8AATfLfIzkwQHCEfE2sn9n51n3D3CN2wuJwRbqeA5GUjQdE6n5Dybh7hG7YXE4K26ngORlI0HROp+Q8rjiiCqFUBVUAAAYAAcAANBXVY44cPhFNTC1tTvvxPNUzWumdtJO/wBJFEFUKoCqoAAAwAA4AAaCvdKVEUtKUpREpSlESlKURKUpREpSlEVVdoPZ93ea8tF93xMkaj4OroPD1Gnpyje6e9jWrZHxaBj7S6qfEv6jWr5qqu0Hs+7vNeWi+74mSNR8HV0Hh6jT05TfKrIjTVIuD314FRXsdG7aRqY29wsiiRGDKwxBHIisgNVNunvY1q2R8WgY+0uqnxL+o1q1be4WRRIjBlYYgjkRXLcYwebCpuLT6Xd6EK2p6hs7ee8LBtrbjW8RdYXmkPBEjViSf4iAcq9TUV3bvrqJ3upNnTzXc/B3d4YUVRyiiBJIQYDnxOFTWlZIfiCojjDH/NzOv297r6aZl7jJRbaO8pv3tLaKWS3WdrhLlFwWZGjQN3RbDFQePEcx9KlGydiw2yd3bxhF1w5serMeLH1rh3+6yNeQ38eCyRt7fSRchXj/ABDEeo+Vd7OetXDPiWGNrbMJuM89Dw/awPpXOOq265e9Df8AZJRjhmCoT0V3WNj/ACsa2c56msN3bLKjRPxV1KkY6EYHjoa+u+KozkIz1XkURBvdbbQBQAOAwwAHIADgB5V4rlW+2zCohvcQU4LOFJjkGjMV/Zv1DYDngSOSTeOM+zb43DnkIwcvq8uGVF9Tj0BrMXsc3aNPy8VNa7cV52UgWe7RQAO9R+HieFC35A/71dNmABJOAHEk8h5mtPZtoYkYyMC7s0kjclzHnhjyVVAUY6KKr/fHfIzkwQHCEc21k/s/OqGmw6TGK1wh9O924DS/1Nsh+1jlnbAy514JvlvkZyYIDhCPibWT+z86z7h7hG7YXE4It1PAcjKRoOidT8h5Nw9wjdsLicEW6ngORlI0HROp+Q8rjiiCqFUBVUAAAYAAcAANBXS444cPhFNTC1tTvvxPNU7WumdtJO/0kUQVQqgKqgAADAADgABoK90pURS0pSlESlKURKUpREpSlESlKURKUpREpSlEVVdoPZ93ea8tF93xMkaj4OroPD1Gnpyje6e9jWrZHxaBj7S6qfEv6jWr5qqu0Hs+7vNeWi+74mSNfudXQeHqNPTlN8qsiNNUi4PfXgVFex0btpGpjb3CyKJEYMrDEEciKyVU26e9jWrZGxaBj7S6qfEv6jWrVt7hZFEiMGVhiCORFcsxnBpcMlsc2H0u9jzVvTVLZm894WSuBLt8yM/duI4ogC0hXOxxIUBE8ydfwrq7VJ7iXLzyPh/Kajm02mHuoQTb9zGwAX2MoVXMmPINnB488eFXHwvhkFV45Zh4rWAB05kjfy3aqNXTOZZrVtNtt0BkDmVFZVdJIxHIuYEggqSCDgfwrvWtysiCRDirDEf0PnUYuprtZWKF2DyKM4UYvgBkBwHIqwOHI5jzrubKVQ06p+zE8gXDkBwxA8scamfEuFU0VOKiJoaQRpoQeWl7/a91jo53uf4HG/1XQr4z4DEnADiSTwHnRmABJOAHEk8h5mqz3y3yM5MEBwhHxHWT+z861bCcJmxKbZx5Aau3AfngPa5U6onbC2513JvlvkZyYIDhCObayf2fnWfcLcM3bC4nBFup4DkZSNB0TqfkPJuFuGbthcTgi3U8ByMpGg6J1PyHlccUQVQqgKqgAADAADgABoK6tHHDh8IpqYWtqd9+J5qma10ztpJ3+kiiCqFUBVUAAAYAAcAAByFe6UqIpaUpSiJSlKIlKUoiUpSiJSlKIlKUoiUpSiJSlKIlKUoiqrtB7Pu7zXlovu+JkjX7nV0Hh6jT05RvdPexrVsjYtAx9pdVPiX9RrV81VXaD2fd3mvLRfd8TJGo+Dq6Dw9Rp6cpvlVkRpqkXB768Cor2OjdtI1MIJ1kQOhDI4xBHEEGoztPd6UezEzNCTjkDfD6KSAaiO6e9jWrZGxaBj7S6qfEv6jWrVt7hZFEiMGVhiCORFaBPFW/DdSTHmx2hIyP14OHeSntMdayzsiO+ijcuzp5ZcYw8CZETFmwYqqhMWCniThy5VILS2WGMIOCoOJP1JJ/Gs7MACScAOJJ5DzNVnvlvkZyYIDhCPiOsn9n50ZJXfEcrYcmsbmbDIczc5ngL9MyhEVGC7Unvom+W+JnJggOEI+JtZP7PzrPuFuGbthcTgi3U8ByMpGg6J1PyHk3C3DN2wuJwVt1PAcjKRoOidT8h5XHFEFUKoCqoAAAwAA4AAaCt9ZHDh8IpqYWtqd9+J5qva10ztpJ3+kiiCqFUBVUAAAYAAcAANBXulKiKWlKUoiUpSiJSlKIlKUoiUpSiJSlKIlKUoiUpSiJSlKIlKUoiUpSiKqu0Hs+7vNeWi+74mSNR8HV0Hh6jT05RvdPexrVsjYtAx9pdVPiX9RrV81VXaD2fd3mvLRfd8TJGv3OroPD1Gnpym+VWRGmqRcHvrwKivY6N20jXH3x3yM+MEBIhHM8QZP6J5a1n3C3CN2wuJwRbqeA5GUjQdE6n5Dy+bhbhm7IuJwRbKeA5GUjQdE6n5DyuSKIKoVQFVQAABgABwAA0FfGMhw+EU1MLW1O+/E818a10ztpJ3+kiiCqFUBVUAAAYAAcAANBXulKhqWlKUoiUpSiJSlKIlKUoiUpSiJSlKIlKUoiUpSiJSlKIlKUoiUpSiJSlKIleX5GlKItLYP/APND/so/+UVv0pXp3qK+DRKUpXlfUpSlESlKURKUpREpSlESlKURKUpRF/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678" name="AutoShape 6" descr="data:image/jpeg;base64,/9j/4AAQSkZJRgABAQAAAQABAAD/2wCEAAkGBhMSERUPEBIWFBMRFxQYGBgUFhQXFRccGhUYFBkWFhUYGyYeFxkjGhcXHzssIycpOC04Fh49QTAqQSc3OCoBCQoKDgwOGg8PGjUkHiQ1KiovLywtMDUzNTI1LCwvLCwsLCwvNC01KTUsLCw1LSo1LC81NTUtLDU1LSowNCkpMP/AABEIAOEA4QMBIgACEQEDEQH/xAAcAAEAAgMBAQEAAAAAAAAAAAAABgcDBAUCAQj/xABIEAACAQIDBQUFBQYDBQgDAAABAgMABBESQQUGITFRBxNSYXEiIzKBkRRCobHBM0NiktHiFVNyc4KistIkVGOjs8Lw8RYXNP/EABsBAQACAwEBAAAAAAAAAAAAAAAEBQMGBwIB/8QANxEAAQMCAwYEBgIBAwUAAAAAAQACAwQRBSExE0FRYZHwEiMywQYicaHR4RSxgTPx8hVCUnLC/9oADAMBAAIRAxEAPwC8aUpREpSlESlKURKUpREpSlESlKURKrztB7Qe6zWlo3veUkg/d9VU+Pz09eTtB7Qe6zWlo3veUkg/d9VU+Pz09eVf7u7uyXcmVeCL8bnkPIdWNTWMjgjNRUGzRnn30G9RZJC47OPVS7s+7Qu7y2l23sco5GPwdEcn7vQ6enK1aobevdNrRsy4tCx4Meanwv5+etSTs+7Qe7y2d23u+AjkY/B0Rz4eh09OTyqyIVNMbg99eIRj3Ru2citWlKVCUpKUpREpSlESlKURKUpREpSlESlKURKUpREpSlESlKURKUpREpSlESq87Qe0Hus1naN73lJIP3fVVPj89PXk7Qe0Hus1paN73lJIP3fVVPj89PXlX+7u7sl3JlXgi/G+g8h1Y1NYyOCM1FQbNGeffQb1FkkLjs49U3d3dku5Mq8EX43PIeQ6satrZ2zo4IxFEuVV+pOpJ1Jps7Z0cEYiiXKq/UnUk6k1s1zLHMckxOSwyjGg9zz/AK6k2tLSiEc1juLdZFMbqGVhgQeRFVVvZum1q2dMWgY+y2qnwt+h1q2ax3FusimN1DKwwIPIisODYzLhktxmw+pvuOa9VNM2ZvPcVDuz7tB7vLZ3be74CORvudEc+HodPTlatUNvZum1q2dcWgY+y2qnwt+h1qSdn3aD3eWzu293wEcjfc6I58PQ6enLqflVkQqaY3B768Qqhj3Ru2citWlKVCUpKUpREpSlESlKURKUpREpSlESlKURKUpREpSlESlKURKrztB7Qe6zWlo3veUkg/d9VU+Pz09eTtB7Qe6zWdo3veUkg/d9VU+Pz09eVf7u7uyXcmVeCL8bnkPIdWNTWMjgjNRUGzRnn30G9RZJC47OPVN3d3ZLuTKvBF+NzyHkOrGra2ds6OCMRRLlVfqTqSdSabO2dHBGIolyqv1J1JOpNbNcyxzHJMTksMoxoPc8/wCupNrS0ohHNKUpWuqWlK+A19oix3FusimN1DKwwIPIiqq3s3Ta1bOmLQMfZbVT4W/Q61bNY7i3WRTG6hlYYEHkRV5g2My4ZLcZsPqb7jmo1TTNmbz3FQ7s+7Qe7y2d23u+AjkY/B0Rz4eh09OVq1Q29m6bWrZ0xaBj7LaqfC36HWpJ2fdoPd5bO7b3fARyMfg6I58PQ6enLqflVkQqaY3B768Qqhj3Ru2citWlKVCUpKUpREpSlESlKURKUpREpSlESlKURKUpREqvO0HtB7rNZ2je95SSD931VT4/PT15O0HtB7rNaWje95SSD931VT4/PT15V/u7u7JdyZV4IvxueQ8h1Y1NYyOCM1FQbNGeffQb1FkkLjs49U3d3dku5Mq8EX43PIeQ6satrZ2zo4IxFEuVV+pOpJ1Jrzs2xigQQQgAIBiMcW4/ebXE4c/Kuft3ehIBkjXvpicO7Q4kcMxLYYkcPKudYpiVTjdQIoWnwDRv/wBO3ew6k2UELKZnicc+PsFu3224YZEikfB5SAowOpwxJ5AY8ONY9rbfitwpbM7ScESMZnf/AEjpxH1qFbbn/wARtzdISr2oOeHgeBIJdW4HDAHT7v1+XNm88FpdWyuwhTupEiYiRcp45DxPEE9cMRUiHAadojM7iDdzXg2sHWJaL8HC2eYO46Lw6qeb+EcCPpvUog3vSSOcxoyzW6MxjlGU+yPI/Lyxrn7J3hvbsZ4YokQB1LNjgXwJXDjjlGK48NT8vG7+x2LyEWncxtG655y7XDFhhq2AHXhpXY3S2G9rAYZGViXLArjgMQow4gag/WsVUMPpGSiJoL7tsHG9rg+L0kjLmTa6+s2shb4jlnp9lE9y9qPbwXM7AGJMOH3zIcoUD+HA10U33ukiFzPar3MmGRlbDXXEk4EA4HAcq3LTcjJaz2plDGZgwYKRlK4YYjMcRiK5d7upfvbrbNJE0cZGCg4HAA4EsVGOGPAVavnwqtqHySFhu8XLvEPk8Izba3zeK97rAGzxsAF9N1tb7/8AC6m8m12aK3jimNvNcZHHBjwIAyllBI4sNOOB5VJom4ZSwZlADYYc8OZGmPOoXe27f4ibiZGW3s4sysQcrBF4ZTyJzt+ArlWMUzxXO1TO0LNjlyge3xGC46LjlQYdPKoD8Jinp4w14aLA3te75HfKy4HiyaM9bLKKhzXm4v8AgDXhqrJuLdZFMbqGVhgQeRFVVvZum1q2dMWgY+y2qnwt+h1qcbubwY2iTXkiIWLAMxVc4BwBw68+XSuywjnjI9mSOQYcCGVh6iodBXVWB1LmuF2XLXDcSMsjx/2KyyxMqmAjXUKJdn3aD3eWzu293wEcjH4OiOfD0OnpytWqG3s3Ta1bOmLQMfZbVT4W/Q61JOz7tB7vLZ3be74CORj8HRHPh6HT05dI8qsiFTTG4PfXiFWMe6N2zkVq0pSoSlJSlKIlKUoiUpSiJSlKIlKUoiVXnaD2g91mtLRve8pJB+76qp8fnp68naD2g91mtLRve8pJB+76qp8fnp68q/3d3dku5Mq8EX43PIeQ6samsZHBGaioNmjPPvoN6iySFx2ceqbu7uyXcmVeCL8bnkPIdWNWTfQmzs2FnEGMY4DX+Jzq51866OztnRwRiKJcqr9SdSTqTWzXNsWx99fUNPh8ppuGnfzdbeft1Js6ekETDn8x3/hVhu/t8REzASXF5O+UqSQuXEHHEfETp08gOPR2nAbS+S8t1zLI2WSNMGZHYYsmC44MQcw8wa2N5N0pUmF3YYq5PtKpAILcC648MDjxGnP06e7eyYrNlheTG5ugzcScGyYEhceeGbHjxPH5XtRXUrgKmn+YyAtMeZJ4tIGTWtHpIFz1Kisikv4HZWzv78yd6yWu6ipdvdI5VJVIaLDgS3xZsfu8jh1xrsbP2WkKd3DGEXoB+JPMn1rfSEDnWTCsEOC1VWA6tkIFgPCNbDS50uOOZ5rIahkf+mP8rALevQtx1rLSrWPAaCMei/1J/NlgNVKd6x/Zx515Nv51lzDrX0GjsIw6T5fAP8E+xQTyjetV4DyIxH/zSuLt3dtLiAW6sYVVswCKMuvArw4cSeGFSSvLxg1XSfD7oHCWhks4G4BzF++IKzCqDh4ZBkqt3h2WBeCOSRYo44k+z96uaI5AuKN5E5sflXR3Yna2N1LcIIIPYIVcShYg/svECMOXUdKmd/sxJFyyorr0YAj18jUV2nuhJcXKrI4WziUZEj4YaZQuh8+mGHlh/ntki/hV3yWaPFfeAQfktq51t995B1BbItdtIs88v3yCkNvPFdQBgM8Uq8mHPQgjqD+VVnvZum1q2dcWgY+y2qnwt+h1qwdjbtLbSO8ckhRgAI2YlV8+PP8ATE866lxbrIpjdQysMCDyIqqoMXGFVRNM4uhOoOR/5DS+h+izy0+3Z84s7v7KHdn3aD3eWzu293wEcjfc6I58PQ6enK1aobezdNrVs6YtAx9ltVPhb9DrUk7Pu0Hu8tndt7vgI5GPwdEc+HodPTl0ryqyIVNMbg99eIVYx7o3bORWrSlKhKUlKUoiUpSiJSlKIlV52g9oPdZrS0b3vKSQfu+qqfH56evJ2g9oPdZrO0b3vKSQfu+qqfH56evKv93d3ZLuTKvBF+NzyHkOrGprGRwRmoqDZozz76DeoskhcdnHqm7u7sl3JlXgi/G55DyHVjVtbO2dHBGIolyqv1J1JOpNNnbOjgjEUS5VX6k6knUmtmuZY5jkmJyWGUY0Huef9dSbWlpRCOaUpStdUtfVXE4CovtLYSX20mgZmAtrVSrocGjlebMrgg/EAn41g27utfO/eLcNcQ62/efZmI6CSMZT88K7W5NxZxpOIrY2bwZftCy/EPZZgzSFjnXDMcca6BhWGiki2rhd7t/AcM878eir5JfG6wOQWjtGzv4LdprzaSRRxLxMECmR9B7Uh+NjhyHM1k3G2LMiG6u5JXmmHsrK5YxITiFw5BzwJwA0HDjXM3m3vt722EkWZZrSRLlIply99GjHFkB4SKUJbqMKlG09vxxWzXeOaMRiQYcyCAVA8ziB86uZKoU8Zkl10A3k7gFHLC4+Fq2r/accKl5HVFHNnICj5nWojfdp1uCRCks56quRP5nw/KoJebRe7fv7hw5+6gOMcY8Kr18zzr1hXj/pElb89Y82/wDBpsB9d5PNT4oQ0ZftSSbtIuD+ztY1H8crMfooFYf/ANhXv+Vbf+d/1Vwawy3iL8TAfPj9BWcfD+HMH+n1J/KzEW1Kltv2m3K/tLVGH/hykH5BgfzqU7u78QXbGMBo5QMTHIMGw6qRwYelVH9pd+Ea4DxPwHyXma2dkn7PcQTgkssyBmPMq5yMPTBq+zUWwic6kJBAvYkkHlY+1lGfCx2dlegINYJY8PSta9tc6NGSVzAjMpIZToykciDgflUO2LvbeRrIl7EZktnMckkQxljwGIeSIfEjDiGXoca1aWpZi9M9r47SszFv3u4jPdvWNsZheCD8pU2pXBud84MEFsftUs37OKH2mbzb/LUaluXSsO5W0Z7hJbm4IGaQoiJ8CqmIJU/exYnjrlFauaKZsRmeLAZZ7zyCm+ME2CkFxbrIpjdQysMCDyIqqt7N02tWzri0DH2W1U+Fv0OtWzWO4t1kUxuoZWGBB5EVPwbGZcMluM2H1N9xzWGppmzN57iod2fdoPd5bO7b3fARyMfg6I58PQ6enK1aobezdNrVs6YtAx9ltVPhb9DrUk7Pu0Hu8tndt7vgI5G+50Rz4eh09OXU/KrIhU0xuD314hVDHujds5FatKUqEpSUpSiJVedoPaD3Wa0tG97ykkH7vqqnx+enrydoPaD3Wa0tG95ykkH7vqqnx+enryr/AHd3dku5Mq8EX43PIeQ6samsZHBGaioNmjPPvoN6iySFx2ceqbu7uyXcmVeCL8b6DyHVjVtbO2dHBGIolyqv1J1JOpNNnbOjgjEUS5VX6k6knUmtmuZY5jkmJyWGUY0Huef9dSbWlpRCOaUpStdUtK1tp36wQyTv8MSMx88BwHzOA+dbNRve+D7SYdmqxX7SxaQjmsUQzE4eblB8qscMpxUVTIzpe5+gzWOV3hYSunuVvCLy0SUkd4oySjo4HE4dCMG+dR662JLc7TuoOK2j/ZHnIxBkyRYpCD0JYk+Sj583czZc+zdqfY5DmjuY3KsMcr5AWVsNGGDKRpm9KtAD8f8A6/QfSur28QzVKT4TkuXtvYFvcRdzNErKowTAYFOGAyEcVw8ulRrbWxGh2TPbBzIIkYoSMGyKwkCtoSACMegHCpjO3H0rBPbCRWjblICp9GGB/A1oGK4i+WuEbM2scLDiQfzkrKCMNiud6pMWUbANkXiAeWHP0rz/AIXH0P8AM39ay20RQGJ/ihZo29UYrWaunNa1wBspLWtcAbLUGzI/Dj6lv61mitUX4VA+X61lpXoMaNAvQa0aBK1tonCNiOa4EfIg1s1rbR/ZP/pNH+ko/wBJV8DBgD1AP141E9mz59rl7MZ0WMx3bjhECOMeDfelB4YDTWpDDbia1RHzZZIkBysytgUGODKcR8q4Ue5UlshGzryeHDErG5SSEtzwIZcQCdao5qON8gmA+bS/EcDxVLHJ4R4SclIrvYkUcc5tligmuFYd5lC4sVIBbDicDxqI7tbYS2WPZtyggljUKhLBopv4o5ORJJxwOBxNa+0tqJtOSwhmT2la5NxCcfYeKMKQeOOGZsR5Gup/+B2H/dU+r/8AVWr4zPTgCCcOvqCLZajeVPiDvU1d+lRC07Q7FJfsillRDkWQ+1GdPiLFguPDE8OHSpfWpT00kBG0aRfS4UprgdFjuLdZFMbqGVhgQeRFVVvZum1q2dcWgY+y2qnwt+h1q2ax3FusimN1DKwwIPIirTBsZlwyW4zYfU33HNYKmmbM3nuKh3Z92g93ls7tvd8BHI33OiOfD0OnpytWqG3s3Ta1bOmLQMfZbVT4W/Q61JOz7tB7vLZ3be74CORj8HRHPh6HT05dT8qsiFTTG4PfXiFUMe6N2zkVq0rz3g6j60qEpSqztC7Pu7zXlovscWkjH3NS6Dw9Rp6co3unvW1o+VsWhc+0NVPLOvn5a1fNVV2g9n3d5ry0X3fEyRr9zq6Dw9Rp6cpvlVkRpqkXB768Cor2OjdtI1Mbe4WRRIjBlYYgjkRWSqm3T3sa1bI2LQMfaXVT4l/Ua1atvcLIokRgysMQRyIrlmM4NLhktjmw+l3seat6apbM3nvCyUpSqNSVimu0QgO6qW5BmUE+mJ41yd2V7+7ur3mqkW0R/hjOaRh6yH/hqutp7gbQmuXZ1D53J71nXJhjwOGOYADTDh0q2d29lLbW0duvHuxgT4iTizfMkmt5wWkp6eoBbIHuLTpu0v39VX1L3FmlgtLbW8VlDdRJcyZJo1ZkLBsoEmKHFgDhjl1wrtWl7HKueJ1kXqjBh9QapbtXnzbSceCOIf8ADm/91RS1u3jbPE7I3VGKn6g1t3jsVDEdwv0hJzNfYedU1sHtEvhIkTOJg7ouEq4t7TBfjXA6641cYbA41zeop34fXMlmsQXeLLhe/VWgO0jLRwsqv33se52hIeS3KrKOmb4HH1APzrkVL+1K7tmWLGWMzwvxjxBbI4ytiNMCFbj0NQ37GngX6Cujfz2xgWFwcwQVNwykfUxGxsW5WK91jedRzYD58fpT7GngFZEiA+EAegA/KvLsUG5v3Vs3CJD6nAff8LF3xPwqx8z7I/Hj+FYruJjG+ZgBlbgo8jzY/oBW5WC8kGUpzZgQAOZxGHyFRXVs0p8Iy+ikOw2CGMueb/XId9Vduyf2EP8Asov/AE1raqlI95Lu3UFb2QBQAFkyyLwGAAVhVi7i72NexN3qBJoSocDEKQwxVwDxGOB4eXnVmQW5FaBLC6PVbE27CC+/xBeDGNkceIkrlf1ygg/KoV2l775A1jbt7R4SsNB/lg9Tr9OuEg7Rt9xZxdxEf+0Sjh/4an75/iOn1040jHG8rhVBd3OAAxLMSfxJJrX6nDmSVv8AJfmABYc88zyH9qTDIdn4Vn2RsuS5mWGJczufkOpJ0UDia/QmyrMwwxwls5jRVzHhjlAGNcPcjc9bKLFgDPIBnbnl17tT0H4n5VJq1HGcRFU8Rx+lu/ieP04KbEzwi5SvjMACScAOJJ5DzNGYAEk4AcSTyHmarPfLfEzkwQHCEfE2sn9n51gwnCZsSm2ceQHqduA/PAe1yvNRUNhbc6pvlvj35NvAfcg8TrIQf+TH61m3D3CN2RcTgi2U8ByMpGg6J1PyHl93C3DN2wuJwRbqeA5GUjQdE6n5DyuOKIKoVQFVQAABgABwAA0FdXjZDh8IpqYWtqefE81TNa6Z20k7/S0/8Bt/8iL+Rf6UrfpUXxO4qVYJSlK8r6qq7Qez7u815aL7viZI1HwdXQeHqNPTlG9097GtWyNi0DH2l1U+Jf1GtXzVVdoPZ93ea8tF93xMkaj4OroPD1Gnpym+VWRGmqRcHvrwKivY6N20jUxt7hZFEiMGVhiCORFZKqbdPexrVsj4tAx9pdVPiX9RrVq29wsiiRGDKwxBHIiuWYzg0uGS2ObD6Xex5q3pqlszee8LJWe3PA1gqqt+dtbRS7dEaaOIEd33WYKwwHHMvxNj9KyfDwP80OBGQN/6y/yvtSLx2U12TsqG5uNoGeJJV+0IgzqGwyQIDgTy4nStLavZFaSYmFngbyOdP5X4/Rq6PZ3ZTpaF7oMJp5ZJWz8HOYKoLDQnLjh513tpbVit072eRY0HDFjzPQDmT5CukgAjNVBJByVTp2ezWd7aM7pJG86AFcQ2K4ycUI4cF0Jqfb3bTa3sppo/jVQFPQswQN8s2PyrQl3ht7y+sVtpRIImuXYAMCMIcq4hgNW/CpNtTZKTxPDIMUkUqR66g6Ec/lWt4thr6iWOdg8Qba7eIvc2/CmQzhoLXb1RKExgiRMQccXGLY48y2uNZ4LgkDKVkA88G+Y4/pUi2luJe2/7NftMY5FCBKB/EhPtH0qN3luin38LxN/HG6H64Vsfk1DQOG43BHf0VjT1boTeJ1u+i2PtB/y2+qf9VO+bRP5mH6Y1zw8X3bhh/vf1FfVKNwEsrnomYn6KK8fw4B/uFOOLVFvUPstuRiBjJIFHReH4nj9MKwpcY8IExx+82IX1xPFq3rHdeeQ4w2MzfxSjIP5pDUlsOzS6k4zzRwL0jHeP/McFHyxqQwRx+gW+n5KrZq0vN5H3+6hvdBSGkJkkPBQBicToiCpvs+5/weykubgD7VdsCkWPLKuCq2Gigkn/AFAc67y7HsdkwtdlSWUftJDnlcnkiE8AT5AefKqX3k3hlvZ2nlPPgqjki6Kvl+ZJNY5ZLBQHSbXICwWntC/knlaaVizyEkk6n9Bp5YVbHZzuR9nUXU6++cewp/dqdSNHI+g4amuR2a7j5st9cL7I4xKfvH/MI8I068+mNo1omOYobmmiP/sfb89OKmQx/wDcUr4zAAknADiSeQ8zRmABJOAHEk8h5mqz3y3yM5MEBwhHxHWT+z86qMJwmbEptnHkB6nbgPzwHtcr7UVDYW3Oqb5b5GcmCA4Qj4jrJ/Z+dZ9wtwzdsLicFbdTwHIykaDonU/IeTcLcI3bC4nBFup4DkZSNB0TqfkPK44ogqhVAVVAAAGAAHAADQV1aOOHD4RTUwtbU778TzVM1rpnbSTv9JFEFUKoCqoAAAwAA4AAaCvdKVEUtKUpREpSlESlKURVV2g9n3d5ry0X3fEyRr9zq6Dw9Rp6co3unvY1q2RsWgY+0uqnxL+o1q+aqrtB7Pu7zXlovu+JkjUfB1dB4eo09OU3yqyI01SLg99eBUV7HRu2kamNvcLIokRgysMQRyIrJjVTbp72NatkfFoGPtLqp8S/qNatW3uFkUSIwZWGII5EVyzGcGlwyWxzYfS72PNW1NUtnbz3hb0b4io7vxuf/iESIJO7eJiykjFTiMCGA46DiK7KthxrZR8a27BsWZWRiKQ+YPvzHuoU8Jid4m6KFbkdnP2KU3EsokkylVCAhQGwxJJ4k8MNKm9czeGzuJIj9kmMMy8V4KUf+BwwPA9dKjW7m1Np3CtlltXlhOWWGeOSKWNuhMZIIOhAANXxcGaqPYvzUqfbMYuVs8cZWjaTAaKCo4+Zx4f6TW8agjbu3FnPb7QeKS6mf7R9qMADEZ1URqiEjFFww4dD5VINj7421y5hidhKMcY5I3R1w54gjAYetfGSByOYWrrG0TnkT+Vf6VkRAOAGHpw/KvtKyrwlYrq6SNGlkYKiAszHkAOZNcldqTT+1bZI4dJZFZ2k/ijjBXBOjMeOgw4mPb87vX1zb5EnSQKcxjWPui+HLjnYNhxIBw/KorquJp8N81nbTvIvZV3v1vk99NiMVhjxEaH8Xb+I/hwHrvdne4/2t/tE4Itojx07xvAPLr9NeHO3Q3OkvLjuzikcZ962HFePwgH75wIw8idKvO1tkijWGJQkcYAVRoP1P9ap8TxJlGwm93nQe55f2pUcfiyGi9gYcAMAOQHADoANBRmABJOAHEk8h5mjMACScAOJJ5DzNVnvlvkZyYIDhCPibWT+z8603C8LnxSfwt01c47v2dw9rlSZ52wNuf8AATfLfIzkwQHCEfE2sn9n51n3D3CN2wuJwRbqeA5GUjQdE6n5Dybh7hG7YXE4K26ngORlI0HROp+Q8rjiiCqFUBVUAAAYAAcAANBXVY44cPhFNTC1tTvvxPNUzWumdtJO/wBJFEFUKoCqoAAAwAA4AAaCvdKVEUtKUpREpSlESlKURKUpREpSlEVVdoPZ93ea8tF93xMkaj4OroPD1Gnpyje6e9jWrZHxaBj7S6qfEv6jWr5qqu0Hs+7vNeWi+74mSNR8HV0Hh6jT05TfKrIjTVIuD314FRXsdG7aRqY29wsiiRGDKwxBHIisgNVNunvY1q2R8WgY+0uqnxL+o1q1be4WRRIjBlYYgjkRXLcYwebCpuLT6Xd6EK2p6hs7ee8LBtrbjW8RdYXmkPBEjViSf4iAcq9TUV3bvrqJ3upNnTzXc/B3d4YUVRyiiBJIQYDnxOFTWlZIfiCojjDH/NzOv297r6aZl7jJRbaO8pv3tLaKWS3WdrhLlFwWZGjQN3RbDFQePEcx9KlGydiw2yd3bxhF1w5serMeLH1rh3+6yNeQ38eCyRt7fSRchXj/ABDEeo+Vd7OetXDPiWGNrbMJuM89Dw/awPpXOOq265e9Df8AZJRjhmCoT0V3WNj/ACsa2c56msN3bLKjRPxV1KkY6EYHjoa+u+KozkIz1XkURBvdbbQBQAOAwwAHIADgB5V4rlW+2zCohvcQU4LOFJjkGjMV/Zv1DYDngSOSTeOM+zb43DnkIwcvq8uGVF9Tj0BrMXsc3aNPy8VNa7cV52UgWe7RQAO9R+HieFC35A/71dNmABJOAHEk8h5mtPZtoYkYyMC7s0kjclzHnhjyVVAUY6KKr/fHfIzkwQHCEc21k/s/OqGmw6TGK1wh9O924DS/1Nsh+1jlnbAy514JvlvkZyYIDhCPibWT+z86z7h7hG7YXE4It1PAcjKRoOidT8h5Nw9wjdsLicEW6ngORlI0HROp+Q8rjiiCqFUBVUAAAYAAcAANBXS444cPhFNTC1tTvvxPNU7WumdtJO/0kUQVQqgKqgAADAADgABoK90pURS0pSlESlKURKUpREpSlESlKURKUpREpSlEVVdoPZ93ea8tF93xMkaj4OroPD1Gnpyje6e9jWrZHxaBj7S6qfEv6jWr5qqu0Hs+7vNeWi+74mSNfudXQeHqNPTlN8qsiNNUi4PfXgVFex0btpGpjb3CyKJEYMrDEEciKyVU26e9jWrZGxaBj7S6qfEv6jWrVt7hZFEiMGVhiCORFcsxnBpcMlsc2H0u9jzVvTVLZm894WSuBLt8yM/duI4ogC0hXOxxIUBE8ydfwrq7VJ7iXLzyPh/Kajm02mHuoQTb9zGwAX2MoVXMmPINnB488eFXHwvhkFV45Zh4rWAB05kjfy3aqNXTOZZrVtNtt0BkDmVFZVdJIxHIuYEggqSCDgfwrvWtysiCRDirDEf0PnUYuprtZWKF2DyKM4UYvgBkBwHIqwOHI5jzrubKVQ06p+zE8gXDkBwxA8scamfEuFU0VOKiJoaQRpoQeWl7/a91jo53uf4HG/1XQr4z4DEnADiSTwHnRmABJOAHEk8h5mqz3y3yM5MEBwhHxHWT+z861bCcJmxKbZx5Aau3AfngPa5U6onbC2513JvlvkZyYIDhCObayf2fnWfcLcM3bC4nBFup4DkZSNB0TqfkPJuFuGbthcTgi3U8ByMpGg6J1PyHlccUQVQqgKqgAADAADgABoK6tHHDh8IpqYWtqd9+J5qma10ztpJ3+kiiCqFUBVUAAAYAAcAAByFe6UqIpaUpSiJSlKIlKUoiUpSiJSlKIlKUoiUpSiJSlKIlKUoiqrtB7Pu7zXlovu+JkjX7nV0Hh6jT05RvdPexrVsjYtAx9pdVPiX9RrV81VXaD2fd3mvLRfd8TJGo+Dq6Dw9Rp6cpvlVkRpqkXB768Cor2OjdtI1MIJ1kQOhDI4xBHEEGoztPd6UezEzNCTjkDfD6KSAaiO6e9jWrZGxaBj7S6qfEv6jWrVt7hZFEiMGVhiCORFaBPFW/DdSTHmx2hIyP14OHeSntMdayzsiO+ijcuzp5ZcYw8CZETFmwYqqhMWCniThy5VILS2WGMIOCoOJP1JJ/Gs7MACScAOJJ5DzNVnvlvkZyYIDhCPiOsn9n50ZJXfEcrYcmsbmbDIczc5ngL9MyhEVGC7Unvom+W+JnJggOEI+JtZP7PzrPuFuGbthcTgi3U8ByMpGg6J1PyHk3C3DN2wuJwVt1PAcjKRoOidT8h5XHFEFUKoCqoAAAwAA4AAaCt9ZHDh8IpqYWtqd9+J5qva10ztpJ3+kiiCqFUBVUAAAYAAcAANBXulKiKWlKUoiUpSiJSlKIlKUoiUpSiJSlKIlKUoiUpSiJSlKIlKUoiUpSiKqu0Hs+7vNeWi+74mSNR8HV0Hh6jT05RvdPexrVsjYtAx9pdVPiX9RrV81VXaD2fd3mvLRfd8TJGv3OroPD1Gnpym+VWRGmqRcHvrwKivY6N20jXH3x3yM+MEBIhHM8QZP6J5a1n3C3CN2wuJwRbqeA5GUjQdE6n5Dy+bhbhm7IuJwRbKeA5GUjQdE6n5DyuSKIKoVQFVQAABgABwAA0FfGMhw+EU1MLW1O+/E818a10ztpJ3+kiiCqFUBVUAAAYAAcAANBXulKhqWlKUoiUpSiJSlKIlKUoiUpSiJSlKIlKUoiUpSiJSlKIlKUoiUpSiJSlKIleX5GlKItLYP/APND/so/+UVv0pXp3qK+DRKUpXlfUpSlESlKURKUpREpSlESlKURKUpRF/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37433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8680" name="Picture 8" descr="Pictur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260648"/>
            <a:ext cx="1512168" cy="1512168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179512" y="1988840"/>
            <a:ext cx="1800200" cy="45365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Use the two outlines to show your costume design for your character.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Name of Character 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  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566</Words>
  <Application>Microsoft Office PowerPoint</Application>
  <PresentationFormat>On-screen Show (4:3)</PresentationFormat>
  <Paragraphs>178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Yvonne</dc:creator>
  <cp:lastModifiedBy>Yvonne</cp:lastModifiedBy>
  <cp:revision>5</cp:revision>
  <dcterms:created xsi:type="dcterms:W3CDTF">2014-08-25T16:23:30Z</dcterms:created>
  <dcterms:modified xsi:type="dcterms:W3CDTF">2014-08-25T21:13:59Z</dcterms:modified>
</cp:coreProperties>
</file>