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57" r:id="rId5"/>
    <p:sldId id="258" r:id="rId6"/>
    <p:sldId id="262"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A5463-7099-44B4-9D32-C0AD272AE597}" type="datetimeFigureOut">
              <a:rPr lang="en-GB" smtClean="0"/>
              <a:pPr/>
              <a:t>13/01/2015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4C23D-F57D-4954-818C-82A4FD7F572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A5463-7099-44B4-9D32-C0AD272AE597}" type="datetimeFigureOut">
              <a:rPr lang="en-GB" smtClean="0"/>
              <a:pPr/>
              <a:t>13/01/2015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4C23D-F57D-4954-818C-82A4FD7F57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docid=WITxqCV11_ZarM&amp;tbnid=LKL3igSO2kIE5M:&amp;ved=0CAUQjRw&amp;url=http://www.clipartbest.com/smiley-face-black-and-white&amp;ei=si2xU5uzO4jD7AapsoHwBg&amp;bvm=bv.69837884,d.ZWU&amp;psig=AFQjCNFy2_OWB995LlgLnU-V5mZY-WeatQ&amp;ust=1404206896636013"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www.girlguiding.org.uk/brownies"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docid=t9zxWxhjK6V0QM&amp;tbnid=ON8t8vgZAk3ueM:&amp;ved=0CAUQjRw&amp;url=http://www.clker.com/clipart-black-and-white-star.html&amp;ei=oiCxU4H8GKqK0AXH_oDADA&amp;bvm=bv.69837884,d.ZWU&amp;psig=AFQjCNH-V3Pewsav1wOiDDtArlEInS0caA&amp;ust=1404203547718184"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docid=xVEPouBpTFVnzM&amp;tbnid=0hAKGHfYaBLGwM:&amp;ved=0CAUQjRw&amp;url=http://yca-ahg.org/JustforGirls.aspx&amp;ei=tB6xU8CmMumx0QW9uICQBQ&amp;bvm=bv.69837884,d.ZWU&amp;psig=AFQjCNFexap1QXX7h9H2dISruOIfECZPEg&amp;ust=1404203051276739"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www.google.co.uk/url?sa=i&amp;rct=j&amp;q=&amp;esrc=s&amp;source=images&amp;cd=&amp;cad=rja&amp;uact=8&amp;docid=t9zxWxhjK6V0QM&amp;tbnid=ON8t8vgZAk3ueM:&amp;ved=0CAUQjRw&amp;url=http://www.clker.com/clipart-black-and-white-star.html&amp;ei=oiCxU4H8GKqK0AXH_oDADA&amp;bvm=bv.69837884,d.ZWU&amp;psig=AFQjCNH-V3Pewsav1wOiDDtArlEInS0caA&amp;ust=1404203547718184" TargetMode="Externa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docid=xVEPouBpTFVnzM&amp;tbnid=0hAKGHfYaBLGwM:&amp;ved=0CAUQjRw&amp;url=http://yca-ahg.org/JustforGirls.aspx&amp;ei=tB6xU8CmMumx0QW9uICQBQ&amp;bvm=bv.69837884,d.ZWU&amp;psig=AFQjCNFexap1QXX7h9H2dISruOIfECZPEg&amp;ust=1404203051276739"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www.google.co.uk/url?sa=i&amp;rct=j&amp;q=&amp;esrc=s&amp;source=images&amp;cd=&amp;cad=rja&amp;uact=8&amp;docid=t9zxWxhjK6V0QM&amp;tbnid=ON8t8vgZAk3ueM:&amp;ved=0CAUQjRw&amp;url=http://www.clker.com/clipart-black-and-white-star.html&amp;ei=oiCxU4H8GKqK0AXH_oDADA&amp;bvm=bv.69837884,d.ZWU&amp;psig=AFQjCNH-V3Pewsav1wOiDDtArlEInS0caA&amp;ust=1404203547718184" TargetMode="Externa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1.gif"/><Relationship Id="rId13" Type="http://schemas.openxmlformats.org/officeDocument/2006/relationships/hyperlink" Target="http://newton.k12.ma.us/~elizabeth_nolan/FOV1-00037E8E/S04AA9EA2.0/backpack-books.jpg" TargetMode="External"/><Relationship Id="rId3" Type="http://schemas.openxmlformats.org/officeDocument/2006/relationships/hyperlink" Target="http://www.google.co.uk/url?sa=i&amp;rct=j&amp;q=&amp;esrc=s&amp;source=images&amp;cd=&amp;cad=rja&amp;uact=8&amp;docid=YbiWF-1Ue0VgvM&amp;tbnid=R-FXTknVQPAYiM:&amp;ved=0CAUQjRw&amp;url=http://www.illustrationsof.com/1157338-royalty-free-bath-clipart-illustration&amp;ei=pC-xU-XlF8a0O6m_gPgG&amp;bvm=bv.69837884,d.ZWU&amp;psig=AFQjCNElrKrnHnx92M4FzD4Julhi2YhPHA&amp;ust=1404207375077922" TargetMode="External"/><Relationship Id="rId7" Type="http://schemas.openxmlformats.org/officeDocument/2006/relationships/hyperlink" Target="http://www.google.co.uk/url?sa=i&amp;rct=j&amp;q=&amp;esrc=s&amp;source=images&amp;cd=&amp;cad=rja&amp;uact=8&amp;docid=IWX1__R9PU8cqM&amp;tbnid=Rt_YO3YnfhyX3M:&amp;ved=0CAUQjRw&amp;url=http://bestclipartblog.com/25-pizza-clip-art.html/pizza-clip-art-1&amp;ei=bzCxU7CWC7Oy7Abv5oDQDA&amp;bvm=bv.69837884,d.ZWU&amp;psig=AFQjCNH7Vbzipaq0zPBKK2DgsgPdEnfbYA&amp;ust=1404207596008204" TargetMode="External"/><Relationship Id="rId12"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hyperlink" Target="http://www.google.co.uk/url?sa=i&amp;rct=j&amp;q=&amp;esrc=s&amp;source=images&amp;cd=&amp;cad=rja&amp;uact=8&amp;docid=v5TbKmMtjAyKnM&amp;tbnid=slW87TbYnESlJM:&amp;ved=0CAUQjRw&amp;url=http://classroomclipart.com/clipart/Clipart/Animals/Dog_Clipart.htm&amp;ei=-DCxU7yRFcry7Aaq9oDQBA&amp;bvm=bv.69837884,d.ZWU&amp;psig=AFQjCNELdOQAvq8871p9Zpzu8A2Dmgx93w&amp;ust=1404207726398843" TargetMode="External"/><Relationship Id="rId5" Type="http://schemas.openxmlformats.org/officeDocument/2006/relationships/hyperlink" Target="http://www.google.co.uk/url?sa=i&amp;rct=j&amp;q=&amp;esrc=s&amp;source=images&amp;cd=&amp;cad=rja&amp;uact=8&amp;docid=EvGqj_5uF89Q3M&amp;tbnid=vNKwRQRystW7MM:&amp;ved=0CAUQjRw&amp;url=http://www.gettyimages.com/detail/illustration/bookmark-clipart-royalty-free-illustration/165967663&amp;ei=xi-xU6fHJuSv7Aa3qYDgBw&amp;bvm=bv.69837884,d.ZWU&amp;psig=AFQjCNGofL39kVqmNiLClABYlVtNsyl5aQ&amp;ust=1404207424085530" TargetMode="External"/><Relationship Id="rId10" Type="http://schemas.openxmlformats.org/officeDocument/2006/relationships/image" Target="../media/image12.jpeg"/><Relationship Id="rId4" Type="http://schemas.openxmlformats.org/officeDocument/2006/relationships/image" Target="../media/image9.jpeg"/><Relationship Id="rId9" Type="http://schemas.openxmlformats.org/officeDocument/2006/relationships/hyperlink" Target="http://www.google.co.uk/url?sa=i&amp;rct=j&amp;q=&amp;esrc=s&amp;source=images&amp;cd=&amp;cad=rja&amp;uact=8&amp;docid=PuWe4osbQU5rUM&amp;tbnid=FJ0r8wK7OzQH4M:&amp;ved=0CAUQjRw&amp;url=http://www.123rf.com/clipart-vector/clean_skin.html&amp;ei=1DCxU7HSDISPO_66gNgH&amp;bvm=bv.69837884,d.ZWU&amp;psig=AFQjCNHYo0dlzmAi2t-tLEh1I80uJR9VEw&amp;ust=1404207678145040" TargetMode="External"/><Relationship Id="rId14" Type="http://schemas.openxmlformats.org/officeDocument/2006/relationships/image" Target="../media/image14.jpeg"/></Relationships>
</file>

<file path=ppt/slides/_rels/slide7.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6"/>
            <a:ext cx="7772400" cy="1470025"/>
          </a:xfrm>
        </p:spPr>
        <p:txBody>
          <a:bodyPr/>
          <a:lstStyle/>
          <a:p>
            <a:r>
              <a:rPr lang="en-GB" dirty="0" smtClean="0">
                <a:latin typeface="Aharoni" pitchFamily="2" charset="-79"/>
                <a:cs typeface="Aharoni" pitchFamily="2" charset="-79"/>
              </a:rPr>
              <a:t>Brownie Booklover Badge</a:t>
            </a:r>
            <a:endParaRPr lang="en-GB" dirty="0">
              <a:latin typeface="Aharoni" pitchFamily="2" charset="-79"/>
              <a:cs typeface="Aharoni" pitchFamily="2" charset="-79"/>
            </a:endParaRPr>
          </a:p>
        </p:txBody>
      </p:sp>
      <p:sp>
        <p:nvSpPr>
          <p:cNvPr id="3" name="Subtitle 2"/>
          <p:cNvSpPr>
            <a:spLocks noGrp="1"/>
          </p:cNvSpPr>
          <p:nvPr>
            <p:ph type="subTitle" idx="1"/>
          </p:nvPr>
        </p:nvSpPr>
        <p:spPr>
          <a:xfrm>
            <a:off x="1331640" y="5301208"/>
            <a:ext cx="6400800" cy="838944"/>
          </a:xfrm>
        </p:spPr>
        <p:txBody>
          <a:bodyPr/>
          <a:lstStyle/>
          <a:p>
            <a:pPr algn="l"/>
            <a:r>
              <a:rPr lang="en-GB" dirty="0" smtClean="0">
                <a:latin typeface="Aharoni" pitchFamily="2" charset="-79"/>
                <a:cs typeface="Aharoni" pitchFamily="2" charset="-79"/>
              </a:rPr>
              <a:t>Name: ______________________</a:t>
            </a:r>
            <a:endParaRPr lang="en-GB" dirty="0">
              <a:latin typeface="Aharoni" pitchFamily="2" charset="-79"/>
              <a:cs typeface="Aharoni" pitchFamily="2" charset="-79"/>
            </a:endParaRPr>
          </a:p>
        </p:txBody>
      </p:sp>
      <p:pic>
        <p:nvPicPr>
          <p:cNvPr id="11266" name="Picture 2" descr="Booklover"/>
          <p:cNvPicPr>
            <a:picLocks noChangeAspect="1" noChangeArrowheads="1"/>
          </p:cNvPicPr>
          <p:nvPr/>
        </p:nvPicPr>
        <p:blipFill>
          <a:blip r:embed="rId2" cstate="print"/>
          <a:srcRect/>
          <a:stretch>
            <a:fillRect/>
          </a:stretch>
        </p:blipFill>
        <p:spPr bwMode="auto">
          <a:xfrm>
            <a:off x="5796136" y="332656"/>
            <a:ext cx="2102346" cy="2102346"/>
          </a:xfrm>
          <a:prstGeom prst="rect">
            <a:avLst/>
          </a:prstGeom>
          <a:noFill/>
        </p:spPr>
      </p:pic>
      <p:pic>
        <p:nvPicPr>
          <p:cNvPr id="5" name="Picture 4" descr="cleveland logo.jpg"/>
          <p:cNvPicPr>
            <a:picLocks noChangeAspect="1"/>
          </p:cNvPicPr>
          <p:nvPr/>
        </p:nvPicPr>
        <p:blipFill>
          <a:blip r:embed="rId3" cstate="print"/>
          <a:stretch>
            <a:fillRect/>
          </a:stretch>
        </p:blipFill>
        <p:spPr>
          <a:xfrm>
            <a:off x="467544" y="260648"/>
            <a:ext cx="2670890" cy="17251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veland logo.jpg"/>
          <p:cNvPicPr>
            <a:picLocks noChangeAspect="1"/>
          </p:cNvPicPr>
          <p:nvPr/>
        </p:nvPicPr>
        <p:blipFill>
          <a:blip r:embed="rId2" cstate="print"/>
          <a:stretch>
            <a:fillRect/>
          </a:stretch>
        </p:blipFill>
        <p:spPr>
          <a:xfrm>
            <a:off x="323528" y="97019"/>
            <a:ext cx="1368152" cy="883709"/>
          </a:xfrm>
          <a:prstGeom prst="rect">
            <a:avLst/>
          </a:prstGeom>
        </p:spPr>
      </p:pic>
      <p:sp>
        <p:nvSpPr>
          <p:cNvPr id="3" name="TextBox 2"/>
          <p:cNvSpPr txBox="1"/>
          <p:nvPr/>
        </p:nvSpPr>
        <p:spPr>
          <a:xfrm>
            <a:off x="2267744" y="260648"/>
            <a:ext cx="6480720"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What I need to do </a:t>
            </a:r>
            <a:endParaRPr lang="en-GB" sz="2800" dirty="0">
              <a:latin typeface="Aharoni" pitchFamily="2" charset="-79"/>
              <a:cs typeface="Aharoni" pitchFamily="2" charset="-79"/>
            </a:endParaRPr>
          </a:p>
        </p:txBody>
      </p:sp>
      <p:sp>
        <p:nvSpPr>
          <p:cNvPr id="4" name="TextBox 3"/>
          <p:cNvSpPr txBox="1"/>
          <p:nvPr/>
        </p:nvSpPr>
        <p:spPr>
          <a:xfrm>
            <a:off x="395536" y="980728"/>
            <a:ext cx="8280920" cy="954107"/>
          </a:xfrm>
          <a:prstGeom prst="rect">
            <a:avLst/>
          </a:prstGeom>
          <a:noFill/>
        </p:spPr>
        <p:txBody>
          <a:bodyPr wrap="square" rtlCol="0">
            <a:spAutoFit/>
          </a:bodyPr>
          <a:lstStyle/>
          <a:p>
            <a:r>
              <a:rPr lang="en-GB" sz="1400" dirty="0" smtClean="0"/>
              <a:t>Use this check list to make sure you have covered everything for your badge, you can colour the </a:t>
            </a:r>
            <a:r>
              <a:rPr lang="en-GB" sz="1400" dirty="0" err="1" smtClean="0"/>
              <a:t>smiliy</a:t>
            </a:r>
            <a:r>
              <a:rPr lang="en-GB" sz="1400" dirty="0" smtClean="0"/>
              <a:t> face when you have done it. </a:t>
            </a:r>
          </a:p>
          <a:p>
            <a:r>
              <a:rPr lang="en-GB" sz="1400" dirty="0" smtClean="0"/>
              <a:t>Return all the sheets and anything you have made to your Brownie leader to be awarded with your badge. Enjoy and have fun! </a:t>
            </a:r>
            <a:endParaRPr lang="en-GB" sz="1400" dirty="0"/>
          </a:p>
        </p:txBody>
      </p:sp>
      <p:grpSp>
        <p:nvGrpSpPr>
          <p:cNvPr id="16" name="Group 15"/>
          <p:cNvGrpSpPr/>
          <p:nvPr/>
        </p:nvGrpSpPr>
        <p:grpSpPr>
          <a:xfrm>
            <a:off x="395536" y="1916832"/>
            <a:ext cx="4104456" cy="1080120"/>
            <a:chOff x="395536" y="1916832"/>
            <a:chExt cx="4104456" cy="1080120"/>
          </a:xfrm>
        </p:grpSpPr>
        <p:sp>
          <p:nvSpPr>
            <p:cNvPr id="6" name="Rounded Rectangle 5"/>
            <p:cNvSpPr/>
            <p:nvPr/>
          </p:nvSpPr>
          <p:spPr>
            <a:xfrm>
              <a:off x="395536" y="1916832"/>
              <a:ext cx="410445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p:txBody>
        </p:sp>
        <p:sp>
          <p:nvSpPr>
            <p:cNvPr id="14" name="Rectangle 13"/>
            <p:cNvSpPr/>
            <p:nvPr/>
          </p:nvSpPr>
          <p:spPr>
            <a:xfrm>
              <a:off x="467544" y="1988840"/>
              <a:ext cx="2664296" cy="738664"/>
            </a:xfrm>
            <a:prstGeom prst="rect">
              <a:avLst/>
            </a:prstGeom>
          </p:spPr>
          <p:txBody>
            <a:bodyPr wrap="square">
              <a:spAutoFit/>
            </a:bodyPr>
            <a:lstStyle/>
            <a:p>
              <a:r>
                <a:rPr lang="en-GB" sz="1400" dirty="0" smtClean="0">
                  <a:solidFill>
                    <a:schemeClr val="tx1"/>
                  </a:solidFill>
                </a:rPr>
                <a:t>1. Use the Brownie Book Record to make a list of at least 4 books that you have enjoyed .</a:t>
              </a:r>
              <a:endParaRPr lang="en-GB" sz="1400" dirty="0">
                <a:solidFill>
                  <a:schemeClr val="tx1"/>
                </a:solidFill>
              </a:endParaRPr>
            </a:p>
          </p:txBody>
        </p:sp>
        <p:pic>
          <p:nvPicPr>
            <p:cNvPr id="18434" name="Picture 2" descr="http://www.clipartbest.com/cliparts/jRc/ARB/jRcARBjTL.jpeg">
              <a:hlinkClick r:id="rId3"/>
            </p:cNvPr>
            <p:cNvPicPr>
              <a:picLocks noChangeAspect="1" noChangeArrowheads="1"/>
            </p:cNvPicPr>
            <p:nvPr/>
          </p:nvPicPr>
          <p:blipFill>
            <a:blip r:embed="rId4" cstate="print"/>
            <a:srcRect/>
            <a:stretch>
              <a:fillRect/>
            </a:stretch>
          </p:blipFill>
          <p:spPr bwMode="auto">
            <a:xfrm>
              <a:off x="3347864" y="1988840"/>
              <a:ext cx="864096" cy="864096"/>
            </a:xfrm>
            <a:prstGeom prst="rect">
              <a:avLst/>
            </a:prstGeom>
            <a:noFill/>
          </p:spPr>
        </p:pic>
      </p:grpSp>
      <p:grpSp>
        <p:nvGrpSpPr>
          <p:cNvPr id="17" name="Group 16"/>
          <p:cNvGrpSpPr/>
          <p:nvPr/>
        </p:nvGrpSpPr>
        <p:grpSpPr>
          <a:xfrm>
            <a:off x="395536" y="3068960"/>
            <a:ext cx="4104456" cy="1080120"/>
            <a:chOff x="395536" y="1916832"/>
            <a:chExt cx="4104456" cy="1080120"/>
          </a:xfrm>
        </p:grpSpPr>
        <p:sp>
          <p:nvSpPr>
            <p:cNvPr id="18" name="Rounded Rectangle 17"/>
            <p:cNvSpPr/>
            <p:nvPr/>
          </p:nvSpPr>
          <p:spPr>
            <a:xfrm>
              <a:off x="395536" y="1916832"/>
              <a:ext cx="410445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p:txBody>
        </p:sp>
        <p:sp>
          <p:nvSpPr>
            <p:cNvPr id="19" name="Rectangle 18"/>
            <p:cNvSpPr/>
            <p:nvPr/>
          </p:nvSpPr>
          <p:spPr>
            <a:xfrm>
              <a:off x="467544" y="1988840"/>
              <a:ext cx="2664296" cy="738664"/>
            </a:xfrm>
            <a:prstGeom prst="rect">
              <a:avLst/>
            </a:prstGeom>
          </p:spPr>
          <p:txBody>
            <a:bodyPr wrap="square">
              <a:spAutoFit/>
            </a:bodyPr>
            <a:lstStyle/>
            <a:p>
              <a:r>
                <a:rPr lang="en-GB" sz="1400" dirty="0" smtClean="0">
                  <a:solidFill>
                    <a:schemeClr val="tx1"/>
                  </a:solidFill>
                </a:rPr>
                <a:t>2. Read 2 books by two different authors and complete the book reviews.</a:t>
              </a:r>
              <a:endParaRPr lang="en-GB" sz="1400" dirty="0">
                <a:solidFill>
                  <a:schemeClr val="tx1"/>
                </a:solidFill>
              </a:endParaRPr>
            </a:p>
          </p:txBody>
        </p:sp>
        <p:pic>
          <p:nvPicPr>
            <p:cNvPr id="20" name="Picture 2" descr="http://www.clipartbest.com/cliparts/jRc/ARB/jRcARBjTL.jpeg">
              <a:hlinkClick r:id="rId3"/>
            </p:cNvPr>
            <p:cNvPicPr>
              <a:picLocks noChangeAspect="1" noChangeArrowheads="1"/>
            </p:cNvPicPr>
            <p:nvPr/>
          </p:nvPicPr>
          <p:blipFill>
            <a:blip r:embed="rId4" cstate="print"/>
            <a:srcRect/>
            <a:stretch>
              <a:fillRect/>
            </a:stretch>
          </p:blipFill>
          <p:spPr bwMode="auto">
            <a:xfrm>
              <a:off x="3347864" y="1988840"/>
              <a:ext cx="864096" cy="864096"/>
            </a:xfrm>
            <a:prstGeom prst="rect">
              <a:avLst/>
            </a:prstGeom>
            <a:noFill/>
          </p:spPr>
        </p:pic>
      </p:grpSp>
      <p:grpSp>
        <p:nvGrpSpPr>
          <p:cNvPr id="21" name="Group 20"/>
          <p:cNvGrpSpPr/>
          <p:nvPr/>
        </p:nvGrpSpPr>
        <p:grpSpPr>
          <a:xfrm>
            <a:off x="395536" y="4221088"/>
            <a:ext cx="4104456" cy="1080120"/>
            <a:chOff x="395536" y="1916832"/>
            <a:chExt cx="4104456" cy="1080120"/>
          </a:xfrm>
        </p:grpSpPr>
        <p:sp>
          <p:nvSpPr>
            <p:cNvPr id="22" name="Rounded Rectangle 21"/>
            <p:cNvSpPr/>
            <p:nvPr/>
          </p:nvSpPr>
          <p:spPr>
            <a:xfrm>
              <a:off x="395536" y="1916832"/>
              <a:ext cx="410445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p:txBody>
        </p:sp>
        <p:sp>
          <p:nvSpPr>
            <p:cNvPr id="23" name="Rectangle 22"/>
            <p:cNvSpPr/>
            <p:nvPr/>
          </p:nvSpPr>
          <p:spPr>
            <a:xfrm>
              <a:off x="467544" y="1988840"/>
              <a:ext cx="2664296" cy="523220"/>
            </a:xfrm>
            <a:prstGeom prst="rect">
              <a:avLst/>
            </a:prstGeom>
          </p:spPr>
          <p:txBody>
            <a:bodyPr wrap="square">
              <a:spAutoFit/>
            </a:bodyPr>
            <a:lstStyle/>
            <a:p>
              <a:r>
                <a:rPr lang="en-GB" sz="1400" dirty="0" smtClean="0">
                  <a:solidFill>
                    <a:schemeClr val="tx1"/>
                  </a:solidFill>
                </a:rPr>
                <a:t>3. Complete the care fo</a:t>
              </a:r>
              <a:r>
                <a:rPr lang="en-GB" sz="1400" dirty="0" smtClean="0"/>
                <a:t>r a book sheet. </a:t>
              </a:r>
              <a:endParaRPr lang="en-GB" sz="1400" dirty="0">
                <a:solidFill>
                  <a:schemeClr val="tx1"/>
                </a:solidFill>
              </a:endParaRPr>
            </a:p>
          </p:txBody>
        </p:sp>
        <p:pic>
          <p:nvPicPr>
            <p:cNvPr id="24" name="Picture 2" descr="http://www.clipartbest.com/cliparts/jRc/ARB/jRcARBjTL.jpeg">
              <a:hlinkClick r:id="rId3"/>
            </p:cNvPr>
            <p:cNvPicPr>
              <a:picLocks noChangeAspect="1" noChangeArrowheads="1"/>
            </p:cNvPicPr>
            <p:nvPr/>
          </p:nvPicPr>
          <p:blipFill>
            <a:blip r:embed="rId4" cstate="print"/>
            <a:srcRect/>
            <a:stretch>
              <a:fillRect/>
            </a:stretch>
          </p:blipFill>
          <p:spPr bwMode="auto">
            <a:xfrm>
              <a:off x="3347864" y="1988840"/>
              <a:ext cx="864096" cy="864096"/>
            </a:xfrm>
            <a:prstGeom prst="rect">
              <a:avLst/>
            </a:prstGeom>
            <a:noFill/>
          </p:spPr>
        </p:pic>
      </p:grpSp>
      <p:grpSp>
        <p:nvGrpSpPr>
          <p:cNvPr id="25" name="Group 24"/>
          <p:cNvGrpSpPr/>
          <p:nvPr/>
        </p:nvGrpSpPr>
        <p:grpSpPr>
          <a:xfrm>
            <a:off x="4716016" y="1916832"/>
            <a:ext cx="4104456" cy="1080120"/>
            <a:chOff x="395536" y="1916832"/>
            <a:chExt cx="4104456" cy="1080120"/>
          </a:xfrm>
        </p:grpSpPr>
        <p:sp>
          <p:nvSpPr>
            <p:cNvPr id="26" name="Rounded Rectangle 25"/>
            <p:cNvSpPr/>
            <p:nvPr/>
          </p:nvSpPr>
          <p:spPr>
            <a:xfrm>
              <a:off x="395536" y="1916832"/>
              <a:ext cx="410445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p:txBody>
        </p:sp>
        <p:sp>
          <p:nvSpPr>
            <p:cNvPr id="27" name="Rectangle 26"/>
            <p:cNvSpPr/>
            <p:nvPr/>
          </p:nvSpPr>
          <p:spPr>
            <a:xfrm>
              <a:off x="467544" y="1988840"/>
              <a:ext cx="2664296" cy="307777"/>
            </a:xfrm>
            <a:prstGeom prst="rect">
              <a:avLst/>
            </a:prstGeom>
          </p:spPr>
          <p:txBody>
            <a:bodyPr wrap="square">
              <a:spAutoFit/>
            </a:bodyPr>
            <a:lstStyle/>
            <a:p>
              <a:r>
                <a:rPr lang="en-GB" sz="1400" dirty="0" smtClean="0">
                  <a:solidFill>
                    <a:schemeClr val="tx1"/>
                  </a:solidFill>
                </a:rPr>
                <a:t>4. Make a bookmark for a friend </a:t>
              </a:r>
              <a:endParaRPr lang="en-GB" sz="1400" dirty="0">
                <a:solidFill>
                  <a:schemeClr val="tx1"/>
                </a:solidFill>
              </a:endParaRPr>
            </a:p>
          </p:txBody>
        </p:sp>
        <p:pic>
          <p:nvPicPr>
            <p:cNvPr id="28" name="Picture 2" descr="http://www.clipartbest.com/cliparts/jRc/ARB/jRcARBjTL.jpeg">
              <a:hlinkClick r:id="rId3"/>
            </p:cNvPr>
            <p:cNvPicPr>
              <a:picLocks noChangeAspect="1" noChangeArrowheads="1"/>
            </p:cNvPicPr>
            <p:nvPr/>
          </p:nvPicPr>
          <p:blipFill>
            <a:blip r:embed="rId4" cstate="print"/>
            <a:srcRect/>
            <a:stretch>
              <a:fillRect/>
            </a:stretch>
          </p:blipFill>
          <p:spPr bwMode="auto">
            <a:xfrm>
              <a:off x="3347864" y="1988840"/>
              <a:ext cx="864096" cy="864096"/>
            </a:xfrm>
            <a:prstGeom prst="rect">
              <a:avLst/>
            </a:prstGeom>
            <a:noFill/>
          </p:spPr>
        </p:pic>
      </p:grpSp>
      <p:grpSp>
        <p:nvGrpSpPr>
          <p:cNvPr id="29" name="Group 28"/>
          <p:cNvGrpSpPr/>
          <p:nvPr/>
        </p:nvGrpSpPr>
        <p:grpSpPr>
          <a:xfrm>
            <a:off x="4716016" y="3068960"/>
            <a:ext cx="4104456" cy="1080120"/>
            <a:chOff x="395536" y="1916832"/>
            <a:chExt cx="4104456" cy="1080120"/>
          </a:xfrm>
        </p:grpSpPr>
        <p:sp>
          <p:nvSpPr>
            <p:cNvPr id="30" name="Rounded Rectangle 29"/>
            <p:cNvSpPr/>
            <p:nvPr/>
          </p:nvSpPr>
          <p:spPr>
            <a:xfrm>
              <a:off x="395536" y="1916832"/>
              <a:ext cx="410445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p:txBody>
        </p:sp>
        <p:sp>
          <p:nvSpPr>
            <p:cNvPr id="31" name="Rectangle 30"/>
            <p:cNvSpPr/>
            <p:nvPr/>
          </p:nvSpPr>
          <p:spPr>
            <a:xfrm>
              <a:off x="467544" y="1988840"/>
              <a:ext cx="2664296" cy="523220"/>
            </a:xfrm>
            <a:prstGeom prst="rect">
              <a:avLst/>
            </a:prstGeom>
          </p:spPr>
          <p:txBody>
            <a:bodyPr wrap="square">
              <a:spAutoFit/>
            </a:bodyPr>
            <a:lstStyle/>
            <a:p>
              <a:r>
                <a:rPr lang="en-GB" sz="1400" dirty="0" smtClean="0">
                  <a:solidFill>
                    <a:schemeClr val="tx1"/>
                  </a:solidFill>
                </a:rPr>
                <a:t>5. Use your Brownie Adventures Book to complet</a:t>
              </a:r>
              <a:r>
                <a:rPr lang="en-GB" sz="1400" dirty="0" smtClean="0"/>
                <a:t>e the quiz sheet. </a:t>
              </a:r>
              <a:endParaRPr lang="en-GB" sz="1400" dirty="0">
                <a:solidFill>
                  <a:schemeClr val="tx1"/>
                </a:solidFill>
              </a:endParaRPr>
            </a:p>
          </p:txBody>
        </p:sp>
        <p:pic>
          <p:nvPicPr>
            <p:cNvPr id="32" name="Picture 2" descr="http://www.clipartbest.com/cliparts/jRc/ARB/jRcARBjTL.jpeg">
              <a:hlinkClick r:id="rId3"/>
            </p:cNvPr>
            <p:cNvPicPr>
              <a:picLocks noChangeAspect="1" noChangeArrowheads="1"/>
            </p:cNvPicPr>
            <p:nvPr/>
          </p:nvPicPr>
          <p:blipFill>
            <a:blip r:embed="rId4" cstate="print"/>
            <a:srcRect/>
            <a:stretch>
              <a:fillRect/>
            </a:stretch>
          </p:blipFill>
          <p:spPr bwMode="auto">
            <a:xfrm>
              <a:off x="3347864" y="1988840"/>
              <a:ext cx="864096" cy="864096"/>
            </a:xfrm>
            <a:prstGeom prst="rect">
              <a:avLst/>
            </a:prstGeom>
            <a:noFill/>
          </p:spPr>
        </p:pic>
      </p:grpSp>
      <p:grpSp>
        <p:nvGrpSpPr>
          <p:cNvPr id="33" name="Group 32"/>
          <p:cNvGrpSpPr/>
          <p:nvPr/>
        </p:nvGrpSpPr>
        <p:grpSpPr>
          <a:xfrm>
            <a:off x="4716016" y="4221088"/>
            <a:ext cx="4104456" cy="1080120"/>
            <a:chOff x="395536" y="1916832"/>
            <a:chExt cx="4104456" cy="1080120"/>
          </a:xfrm>
        </p:grpSpPr>
        <p:sp>
          <p:nvSpPr>
            <p:cNvPr id="34" name="Rounded Rectangle 33"/>
            <p:cNvSpPr/>
            <p:nvPr/>
          </p:nvSpPr>
          <p:spPr>
            <a:xfrm>
              <a:off x="395536" y="1916832"/>
              <a:ext cx="410445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p:txBody>
        </p:sp>
        <p:sp>
          <p:nvSpPr>
            <p:cNvPr id="35" name="Rectangle 34"/>
            <p:cNvSpPr/>
            <p:nvPr/>
          </p:nvSpPr>
          <p:spPr>
            <a:xfrm>
              <a:off x="467544" y="1988840"/>
              <a:ext cx="2664296" cy="307777"/>
            </a:xfrm>
            <a:prstGeom prst="rect">
              <a:avLst/>
            </a:prstGeom>
          </p:spPr>
          <p:txBody>
            <a:bodyPr wrap="square">
              <a:spAutoFit/>
            </a:bodyPr>
            <a:lstStyle/>
            <a:p>
              <a:r>
                <a:rPr lang="en-GB" sz="1400" dirty="0" smtClean="0">
                  <a:solidFill>
                    <a:schemeClr val="tx1"/>
                  </a:solidFill>
                </a:rPr>
                <a:t>6. Complete the library fact sheet.</a:t>
              </a:r>
              <a:endParaRPr lang="en-GB" sz="1400" dirty="0">
                <a:solidFill>
                  <a:schemeClr val="tx1"/>
                </a:solidFill>
              </a:endParaRPr>
            </a:p>
          </p:txBody>
        </p:sp>
        <p:pic>
          <p:nvPicPr>
            <p:cNvPr id="36" name="Picture 2" descr="http://www.clipartbest.com/cliparts/jRc/ARB/jRcARBjTL.jpeg">
              <a:hlinkClick r:id="rId3"/>
            </p:cNvPr>
            <p:cNvPicPr>
              <a:picLocks noChangeAspect="1" noChangeArrowheads="1"/>
            </p:cNvPicPr>
            <p:nvPr/>
          </p:nvPicPr>
          <p:blipFill>
            <a:blip r:embed="rId4" cstate="print"/>
            <a:srcRect/>
            <a:stretch>
              <a:fillRect/>
            </a:stretch>
          </p:blipFill>
          <p:spPr bwMode="auto">
            <a:xfrm>
              <a:off x="3347864" y="1988840"/>
              <a:ext cx="864096" cy="864096"/>
            </a:xfrm>
            <a:prstGeom prst="rect">
              <a:avLst/>
            </a:prstGeom>
            <a:noFill/>
          </p:spPr>
        </p:pic>
      </p:grpSp>
      <p:sp>
        <p:nvSpPr>
          <p:cNvPr id="37" name="TextBox 36"/>
          <p:cNvSpPr txBox="1"/>
          <p:nvPr/>
        </p:nvSpPr>
        <p:spPr>
          <a:xfrm>
            <a:off x="395536" y="5373216"/>
            <a:ext cx="8280920" cy="307777"/>
          </a:xfrm>
          <a:prstGeom prst="rect">
            <a:avLst/>
          </a:prstGeom>
          <a:noFill/>
        </p:spPr>
        <p:txBody>
          <a:bodyPr wrap="square" rtlCol="0">
            <a:spAutoFit/>
          </a:bodyPr>
          <a:lstStyle/>
          <a:p>
            <a:r>
              <a:rPr lang="en-GB" sz="1400" dirty="0" smtClean="0"/>
              <a:t>You can download the full syllabus for the Booklover badge at </a:t>
            </a:r>
            <a:r>
              <a:rPr lang="en-GB" sz="1400" dirty="0" err="1" smtClean="0">
                <a:hlinkClick r:id="rId5"/>
              </a:rPr>
              <a:t>www.girlguiding.org.uk</a:t>
            </a:r>
            <a:r>
              <a:rPr lang="en-GB" sz="1400" dirty="0" smtClean="0">
                <a:hlinkClick r:id="rId5"/>
              </a:rPr>
              <a:t>/brownies</a:t>
            </a:r>
            <a:r>
              <a:rPr lang="en-GB" sz="14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veland logo.jpg"/>
          <p:cNvPicPr>
            <a:picLocks noChangeAspect="1"/>
          </p:cNvPicPr>
          <p:nvPr/>
        </p:nvPicPr>
        <p:blipFill>
          <a:blip r:embed="rId2" cstate="print"/>
          <a:stretch>
            <a:fillRect/>
          </a:stretch>
        </p:blipFill>
        <p:spPr>
          <a:xfrm>
            <a:off x="323528" y="97019"/>
            <a:ext cx="1368152" cy="883709"/>
          </a:xfrm>
          <a:prstGeom prst="rect">
            <a:avLst/>
          </a:prstGeom>
        </p:spPr>
      </p:pic>
      <p:sp>
        <p:nvSpPr>
          <p:cNvPr id="3" name="TextBox 2"/>
          <p:cNvSpPr txBox="1"/>
          <p:nvPr/>
        </p:nvSpPr>
        <p:spPr>
          <a:xfrm>
            <a:off x="2267744" y="260648"/>
            <a:ext cx="6480720"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My Brownie Reading Record</a:t>
            </a:r>
            <a:endParaRPr lang="en-GB" sz="2800" dirty="0">
              <a:latin typeface="Aharoni" pitchFamily="2" charset="-79"/>
              <a:cs typeface="Aharoni" pitchFamily="2" charset="-79"/>
            </a:endParaRPr>
          </a:p>
        </p:txBody>
      </p:sp>
      <p:grpSp>
        <p:nvGrpSpPr>
          <p:cNvPr id="10" name="Group 9"/>
          <p:cNvGrpSpPr/>
          <p:nvPr/>
        </p:nvGrpSpPr>
        <p:grpSpPr>
          <a:xfrm>
            <a:off x="323528" y="1052736"/>
            <a:ext cx="8424936" cy="1080120"/>
            <a:chOff x="323528" y="1412776"/>
            <a:chExt cx="8424936" cy="1080120"/>
          </a:xfrm>
        </p:grpSpPr>
        <p:sp>
          <p:nvSpPr>
            <p:cNvPr id="4" name="Rounded Rectangle 3"/>
            <p:cNvSpPr/>
            <p:nvPr/>
          </p:nvSpPr>
          <p:spPr>
            <a:xfrm>
              <a:off x="323528" y="1412776"/>
              <a:ext cx="842493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Title of Book:				Rating  </a:t>
              </a:r>
            </a:p>
            <a:p>
              <a:endParaRPr lang="en-GB" dirty="0">
                <a:solidFill>
                  <a:schemeClr val="tx1"/>
                </a:solidFill>
              </a:endParaRPr>
            </a:p>
            <a:p>
              <a:r>
                <a:rPr lang="en-GB" dirty="0" smtClean="0">
                  <a:solidFill>
                    <a:schemeClr val="tx1"/>
                  </a:solidFill>
                </a:rPr>
                <a:t>Author:</a:t>
              </a:r>
              <a:endParaRPr lang="en-GB" dirty="0">
                <a:solidFill>
                  <a:schemeClr val="tx1"/>
                </a:solidFill>
              </a:endParaRPr>
            </a:p>
          </p:txBody>
        </p:sp>
        <p:pic>
          <p:nvPicPr>
            <p:cNvPr id="5" name="Picture 4"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236296" y="1808819"/>
              <a:ext cx="720080" cy="684077"/>
            </a:xfrm>
            <a:prstGeom prst="rect">
              <a:avLst/>
            </a:prstGeom>
            <a:noFill/>
          </p:spPr>
        </p:pic>
        <p:pic>
          <p:nvPicPr>
            <p:cNvPr id="6" name="Picture 5"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956376" y="1808819"/>
              <a:ext cx="720080" cy="684077"/>
            </a:xfrm>
            <a:prstGeom prst="rect">
              <a:avLst/>
            </a:prstGeom>
            <a:noFill/>
          </p:spPr>
        </p:pic>
        <p:pic>
          <p:nvPicPr>
            <p:cNvPr id="7" name="Picture 6"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6516216" y="1808819"/>
              <a:ext cx="720080" cy="684077"/>
            </a:xfrm>
            <a:prstGeom prst="rect">
              <a:avLst/>
            </a:prstGeom>
            <a:noFill/>
          </p:spPr>
        </p:pic>
        <p:pic>
          <p:nvPicPr>
            <p:cNvPr id="8" name="Picture 7"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796136" y="1808819"/>
              <a:ext cx="720080" cy="684077"/>
            </a:xfrm>
            <a:prstGeom prst="rect">
              <a:avLst/>
            </a:prstGeom>
            <a:noFill/>
          </p:spPr>
        </p:pic>
        <p:pic>
          <p:nvPicPr>
            <p:cNvPr id="9" name="Picture 8"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076056" y="1808819"/>
              <a:ext cx="720080" cy="684077"/>
            </a:xfrm>
            <a:prstGeom prst="rect">
              <a:avLst/>
            </a:prstGeom>
            <a:noFill/>
          </p:spPr>
        </p:pic>
      </p:grpSp>
      <p:grpSp>
        <p:nvGrpSpPr>
          <p:cNvPr id="11" name="Group 10"/>
          <p:cNvGrpSpPr/>
          <p:nvPr/>
        </p:nvGrpSpPr>
        <p:grpSpPr>
          <a:xfrm>
            <a:off x="323528" y="2204864"/>
            <a:ext cx="8424936" cy="1080120"/>
            <a:chOff x="323528" y="1412776"/>
            <a:chExt cx="8424936" cy="1080120"/>
          </a:xfrm>
        </p:grpSpPr>
        <p:sp>
          <p:nvSpPr>
            <p:cNvPr id="12" name="Rounded Rectangle 11"/>
            <p:cNvSpPr/>
            <p:nvPr/>
          </p:nvSpPr>
          <p:spPr>
            <a:xfrm>
              <a:off x="323528" y="1412776"/>
              <a:ext cx="842493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Title of Book:				Rating  </a:t>
              </a:r>
            </a:p>
            <a:p>
              <a:endParaRPr lang="en-GB" dirty="0">
                <a:solidFill>
                  <a:schemeClr val="tx1"/>
                </a:solidFill>
              </a:endParaRPr>
            </a:p>
            <a:p>
              <a:r>
                <a:rPr lang="en-GB" dirty="0" smtClean="0">
                  <a:solidFill>
                    <a:schemeClr val="tx1"/>
                  </a:solidFill>
                </a:rPr>
                <a:t>Author:</a:t>
              </a:r>
              <a:endParaRPr lang="en-GB" dirty="0">
                <a:solidFill>
                  <a:schemeClr val="tx1"/>
                </a:solidFill>
              </a:endParaRPr>
            </a:p>
          </p:txBody>
        </p:sp>
        <p:pic>
          <p:nvPicPr>
            <p:cNvPr id="13" name="Picture 12"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236296" y="1808819"/>
              <a:ext cx="720080" cy="684077"/>
            </a:xfrm>
            <a:prstGeom prst="rect">
              <a:avLst/>
            </a:prstGeom>
            <a:noFill/>
          </p:spPr>
        </p:pic>
        <p:pic>
          <p:nvPicPr>
            <p:cNvPr id="14" name="Picture 13"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956376" y="1808819"/>
              <a:ext cx="720080" cy="684077"/>
            </a:xfrm>
            <a:prstGeom prst="rect">
              <a:avLst/>
            </a:prstGeom>
            <a:noFill/>
          </p:spPr>
        </p:pic>
        <p:pic>
          <p:nvPicPr>
            <p:cNvPr id="15" name="Picture 14"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6516216" y="1808819"/>
              <a:ext cx="720080" cy="684077"/>
            </a:xfrm>
            <a:prstGeom prst="rect">
              <a:avLst/>
            </a:prstGeom>
            <a:noFill/>
          </p:spPr>
        </p:pic>
        <p:pic>
          <p:nvPicPr>
            <p:cNvPr id="16" name="Picture 15"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796136" y="1808819"/>
              <a:ext cx="720080" cy="684077"/>
            </a:xfrm>
            <a:prstGeom prst="rect">
              <a:avLst/>
            </a:prstGeom>
            <a:noFill/>
          </p:spPr>
        </p:pic>
        <p:pic>
          <p:nvPicPr>
            <p:cNvPr id="17" name="Picture 16"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076056" y="1808819"/>
              <a:ext cx="720080" cy="684077"/>
            </a:xfrm>
            <a:prstGeom prst="rect">
              <a:avLst/>
            </a:prstGeom>
            <a:noFill/>
          </p:spPr>
        </p:pic>
      </p:grpSp>
      <p:grpSp>
        <p:nvGrpSpPr>
          <p:cNvPr id="18" name="Group 17"/>
          <p:cNvGrpSpPr/>
          <p:nvPr/>
        </p:nvGrpSpPr>
        <p:grpSpPr>
          <a:xfrm>
            <a:off x="323528" y="3356992"/>
            <a:ext cx="8424936" cy="1080120"/>
            <a:chOff x="323528" y="1412776"/>
            <a:chExt cx="8424936" cy="1080120"/>
          </a:xfrm>
        </p:grpSpPr>
        <p:sp>
          <p:nvSpPr>
            <p:cNvPr id="19" name="Rounded Rectangle 18"/>
            <p:cNvSpPr/>
            <p:nvPr/>
          </p:nvSpPr>
          <p:spPr>
            <a:xfrm>
              <a:off x="323528" y="1412776"/>
              <a:ext cx="842493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Title of Book:				Rating  </a:t>
              </a:r>
            </a:p>
            <a:p>
              <a:endParaRPr lang="en-GB" dirty="0">
                <a:solidFill>
                  <a:schemeClr val="tx1"/>
                </a:solidFill>
              </a:endParaRPr>
            </a:p>
            <a:p>
              <a:r>
                <a:rPr lang="en-GB" dirty="0" smtClean="0">
                  <a:solidFill>
                    <a:schemeClr val="tx1"/>
                  </a:solidFill>
                </a:rPr>
                <a:t>Author:</a:t>
              </a:r>
              <a:endParaRPr lang="en-GB" dirty="0">
                <a:solidFill>
                  <a:schemeClr val="tx1"/>
                </a:solidFill>
              </a:endParaRPr>
            </a:p>
          </p:txBody>
        </p:sp>
        <p:pic>
          <p:nvPicPr>
            <p:cNvPr id="20" name="Picture 19"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236296" y="1808819"/>
              <a:ext cx="720080" cy="684077"/>
            </a:xfrm>
            <a:prstGeom prst="rect">
              <a:avLst/>
            </a:prstGeom>
            <a:noFill/>
          </p:spPr>
        </p:pic>
        <p:pic>
          <p:nvPicPr>
            <p:cNvPr id="21" name="Picture 20"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956376" y="1808819"/>
              <a:ext cx="720080" cy="684077"/>
            </a:xfrm>
            <a:prstGeom prst="rect">
              <a:avLst/>
            </a:prstGeom>
            <a:noFill/>
          </p:spPr>
        </p:pic>
        <p:pic>
          <p:nvPicPr>
            <p:cNvPr id="22" name="Picture 21"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6516216" y="1808819"/>
              <a:ext cx="720080" cy="684077"/>
            </a:xfrm>
            <a:prstGeom prst="rect">
              <a:avLst/>
            </a:prstGeom>
            <a:noFill/>
          </p:spPr>
        </p:pic>
        <p:pic>
          <p:nvPicPr>
            <p:cNvPr id="23" name="Picture 22"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796136" y="1808819"/>
              <a:ext cx="720080" cy="684077"/>
            </a:xfrm>
            <a:prstGeom prst="rect">
              <a:avLst/>
            </a:prstGeom>
            <a:noFill/>
          </p:spPr>
        </p:pic>
        <p:pic>
          <p:nvPicPr>
            <p:cNvPr id="24" name="Picture 23"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076056" y="1808819"/>
              <a:ext cx="720080" cy="684077"/>
            </a:xfrm>
            <a:prstGeom prst="rect">
              <a:avLst/>
            </a:prstGeom>
            <a:noFill/>
          </p:spPr>
        </p:pic>
      </p:grpSp>
      <p:grpSp>
        <p:nvGrpSpPr>
          <p:cNvPr id="25" name="Group 24"/>
          <p:cNvGrpSpPr/>
          <p:nvPr/>
        </p:nvGrpSpPr>
        <p:grpSpPr>
          <a:xfrm>
            <a:off x="323528" y="4509120"/>
            <a:ext cx="8424936" cy="1080120"/>
            <a:chOff x="323528" y="1412776"/>
            <a:chExt cx="8424936" cy="1080120"/>
          </a:xfrm>
        </p:grpSpPr>
        <p:sp>
          <p:nvSpPr>
            <p:cNvPr id="26" name="Rounded Rectangle 25"/>
            <p:cNvSpPr/>
            <p:nvPr/>
          </p:nvSpPr>
          <p:spPr>
            <a:xfrm>
              <a:off x="323528" y="1412776"/>
              <a:ext cx="842493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Title of Book:				Rating  </a:t>
              </a:r>
            </a:p>
            <a:p>
              <a:endParaRPr lang="en-GB" dirty="0">
                <a:solidFill>
                  <a:schemeClr val="tx1"/>
                </a:solidFill>
              </a:endParaRPr>
            </a:p>
            <a:p>
              <a:r>
                <a:rPr lang="en-GB" dirty="0" smtClean="0">
                  <a:solidFill>
                    <a:schemeClr val="tx1"/>
                  </a:solidFill>
                </a:rPr>
                <a:t>Author:</a:t>
              </a:r>
              <a:endParaRPr lang="en-GB" dirty="0">
                <a:solidFill>
                  <a:schemeClr val="tx1"/>
                </a:solidFill>
              </a:endParaRPr>
            </a:p>
          </p:txBody>
        </p:sp>
        <p:pic>
          <p:nvPicPr>
            <p:cNvPr id="27" name="Picture 26"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236296" y="1808819"/>
              <a:ext cx="720080" cy="684077"/>
            </a:xfrm>
            <a:prstGeom prst="rect">
              <a:avLst/>
            </a:prstGeom>
            <a:noFill/>
          </p:spPr>
        </p:pic>
        <p:pic>
          <p:nvPicPr>
            <p:cNvPr id="28" name="Picture 27"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956376" y="1808819"/>
              <a:ext cx="720080" cy="684077"/>
            </a:xfrm>
            <a:prstGeom prst="rect">
              <a:avLst/>
            </a:prstGeom>
            <a:noFill/>
          </p:spPr>
        </p:pic>
        <p:pic>
          <p:nvPicPr>
            <p:cNvPr id="29" name="Picture 28"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6516216" y="1808819"/>
              <a:ext cx="720080" cy="684077"/>
            </a:xfrm>
            <a:prstGeom prst="rect">
              <a:avLst/>
            </a:prstGeom>
            <a:noFill/>
          </p:spPr>
        </p:pic>
        <p:pic>
          <p:nvPicPr>
            <p:cNvPr id="30" name="Picture 29"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796136" y="1808819"/>
              <a:ext cx="720080" cy="684077"/>
            </a:xfrm>
            <a:prstGeom prst="rect">
              <a:avLst/>
            </a:prstGeom>
            <a:noFill/>
          </p:spPr>
        </p:pic>
        <p:pic>
          <p:nvPicPr>
            <p:cNvPr id="31" name="Picture 30"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076056" y="1808819"/>
              <a:ext cx="720080" cy="684077"/>
            </a:xfrm>
            <a:prstGeom prst="rect">
              <a:avLst/>
            </a:prstGeom>
            <a:noFill/>
          </p:spPr>
        </p:pic>
      </p:grpSp>
      <p:grpSp>
        <p:nvGrpSpPr>
          <p:cNvPr id="32" name="Group 31"/>
          <p:cNvGrpSpPr/>
          <p:nvPr/>
        </p:nvGrpSpPr>
        <p:grpSpPr>
          <a:xfrm>
            <a:off x="323528" y="5661248"/>
            <a:ext cx="8424936" cy="1080120"/>
            <a:chOff x="323528" y="1412776"/>
            <a:chExt cx="8424936" cy="1080120"/>
          </a:xfrm>
        </p:grpSpPr>
        <p:sp>
          <p:nvSpPr>
            <p:cNvPr id="33" name="Rounded Rectangle 32"/>
            <p:cNvSpPr/>
            <p:nvPr/>
          </p:nvSpPr>
          <p:spPr>
            <a:xfrm>
              <a:off x="323528" y="1412776"/>
              <a:ext cx="8424936" cy="10801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Title of Book:				Rating  </a:t>
              </a:r>
            </a:p>
            <a:p>
              <a:endParaRPr lang="en-GB" dirty="0">
                <a:solidFill>
                  <a:schemeClr val="tx1"/>
                </a:solidFill>
              </a:endParaRPr>
            </a:p>
            <a:p>
              <a:r>
                <a:rPr lang="en-GB" dirty="0" smtClean="0">
                  <a:solidFill>
                    <a:schemeClr val="tx1"/>
                  </a:solidFill>
                </a:rPr>
                <a:t>Author:</a:t>
              </a:r>
              <a:endParaRPr lang="en-GB" dirty="0">
                <a:solidFill>
                  <a:schemeClr val="tx1"/>
                </a:solidFill>
              </a:endParaRPr>
            </a:p>
          </p:txBody>
        </p:sp>
        <p:pic>
          <p:nvPicPr>
            <p:cNvPr id="34" name="Picture 33"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236296" y="1808819"/>
              <a:ext cx="720080" cy="684077"/>
            </a:xfrm>
            <a:prstGeom prst="rect">
              <a:avLst/>
            </a:prstGeom>
            <a:noFill/>
          </p:spPr>
        </p:pic>
        <p:pic>
          <p:nvPicPr>
            <p:cNvPr id="35" name="Picture 34"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7956376" y="1808819"/>
              <a:ext cx="720080" cy="684077"/>
            </a:xfrm>
            <a:prstGeom prst="rect">
              <a:avLst/>
            </a:prstGeom>
            <a:noFill/>
          </p:spPr>
        </p:pic>
        <p:pic>
          <p:nvPicPr>
            <p:cNvPr id="36" name="Picture 35"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6516216" y="1808819"/>
              <a:ext cx="720080" cy="684077"/>
            </a:xfrm>
            <a:prstGeom prst="rect">
              <a:avLst/>
            </a:prstGeom>
            <a:noFill/>
          </p:spPr>
        </p:pic>
        <p:pic>
          <p:nvPicPr>
            <p:cNvPr id="37" name="Picture 36"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796136" y="1808819"/>
              <a:ext cx="720080" cy="684077"/>
            </a:xfrm>
            <a:prstGeom prst="rect">
              <a:avLst/>
            </a:prstGeom>
            <a:noFill/>
          </p:spPr>
        </p:pic>
        <p:pic>
          <p:nvPicPr>
            <p:cNvPr id="38" name="Picture 37" descr="http://www.clker.com/cliparts/r/P/W/P/G/y/black-and-white-star-md.png">
              <a:hlinkClick r:id="rId3"/>
            </p:cNvPr>
            <p:cNvPicPr>
              <a:picLocks noChangeAspect="1" noChangeArrowheads="1"/>
            </p:cNvPicPr>
            <p:nvPr/>
          </p:nvPicPr>
          <p:blipFill>
            <a:blip r:embed="rId4" cstate="print"/>
            <a:srcRect/>
            <a:stretch>
              <a:fillRect/>
            </a:stretch>
          </p:blipFill>
          <p:spPr bwMode="auto">
            <a:xfrm>
              <a:off x="5076056" y="1808819"/>
              <a:ext cx="720080" cy="684077"/>
            </a:xfrm>
            <a:prstGeom prst="rect">
              <a:avLst/>
            </a:prstGeom>
            <a:noFill/>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yca-ahg.org/Portals/7/Girl%20Reading%20Clip%20Art.jpg">
            <a:hlinkClick r:id="rId2"/>
          </p:cNvPr>
          <p:cNvPicPr>
            <a:picLocks noChangeAspect="1" noChangeArrowheads="1"/>
          </p:cNvPicPr>
          <p:nvPr/>
        </p:nvPicPr>
        <p:blipFill>
          <a:blip r:embed="rId3" cstate="print"/>
          <a:srcRect/>
          <a:stretch>
            <a:fillRect/>
          </a:stretch>
        </p:blipFill>
        <p:spPr bwMode="auto">
          <a:xfrm>
            <a:off x="7006580" y="0"/>
            <a:ext cx="2137420" cy="2137420"/>
          </a:xfrm>
          <a:prstGeom prst="rect">
            <a:avLst/>
          </a:prstGeom>
          <a:noFill/>
        </p:spPr>
      </p:pic>
      <p:pic>
        <p:nvPicPr>
          <p:cNvPr id="3" name="Picture 2" descr="cleveland logo.jpg"/>
          <p:cNvPicPr>
            <a:picLocks noChangeAspect="1"/>
          </p:cNvPicPr>
          <p:nvPr/>
        </p:nvPicPr>
        <p:blipFill>
          <a:blip r:embed="rId4" cstate="print"/>
          <a:stretch>
            <a:fillRect/>
          </a:stretch>
        </p:blipFill>
        <p:spPr>
          <a:xfrm>
            <a:off x="323528" y="260648"/>
            <a:ext cx="1672234" cy="1080120"/>
          </a:xfrm>
          <a:prstGeom prst="rect">
            <a:avLst/>
          </a:prstGeom>
        </p:spPr>
      </p:pic>
      <p:sp>
        <p:nvSpPr>
          <p:cNvPr id="4" name="TextBox 3"/>
          <p:cNvSpPr txBox="1"/>
          <p:nvPr/>
        </p:nvSpPr>
        <p:spPr>
          <a:xfrm>
            <a:off x="2267744" y="404664"/>
            <a:ext cx="4968552"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Brownie Book Review</a:t>
            </a:r>
            <a:endParaRPr lang="en-GB" sz="2800" dirty="0">
              <a:latin typeface="Aharoni" pitchFamily="2" charset="-79"/>
              <a:cs typeface="Aharoni" pitchFamily="2" charset="-79"/>
            </a:endParaRPr>
          </a:p>
        </p:txBody>
      </p:sp>
      <p:sp>
        <p:nvSpPr>
          <p:cNvPr id="5" name="Rounded Rectangle 4"/>
          <p:cNvSpPr/>
          <p:nvPr/>
        </p:nvSpPr>
        <p:spPr>
          <a:xfrm>
            <a:off x="251520" y="1340768"/>
            <a:ext cx="3888432" cy="309634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What happened in the book?</a:t>
            </a:r>
            <a:endParaRPr lang="en-GB" dirty="0">
              <a:solidFill>
                <a:schemeClr val="tx1"/>
              </a:solidFill>
            </a:endParaRPr>
          </a:p>
        </p:txBody>
      </p:sp>
      <p:sp>
        <p:nvSpPr>
          <p:cNvPr id="6" name="Rounded Rectangle 5"/>
          <p:cNvSpPr/>
          <p:nvPr/>
        </p:nvSpPr>
        <p:spPr>
          <a:xfrm>
            <a:off x="4211960" y="1340768"/>
            <a:ext cx="2952328" cy="8640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Book Title </a:t>
            </a:r>
            <a:endParaRPr lang="en-GB" dirty="0">
              <a:solidFill>
                <a:schemeClr val="tx1"/>
              </a:solidFill>
            </a:endParaRPr>
          </a:p>
        </p:txBody>
      </p:sp>
      <p:sp>
        <p:nvSpPr>
          <p:cNvPr id="7" name="Rounded Rectangle 6"/>
          <p:cNvSpPr/>
          <p:nvPr/>
        </p:nvSpPr>
        <p:spPr>
          <a:xfrm>
            <a:off x="4211960" y="2276872"/>
            <a:ext cx="4680520"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Author </a:t>
            </a:r>
            <a:endParaRPr lang="en-GB" dirty="0">
              <a:solidFill>
                <a:schemeClr val="tx1"/>
              </a:solidFill>
            </a:endParaRPr>
          </a:p>
        </p:txBody>
      </p:sp>
      <p:sp>
        <p:nvSpPr>
          <p:cNvPr id="8" name="Rounded Rectangle 7"/>
          <p:cNvSpPr/>
          <p:nvPr/>
        </p:nvSpPr>
        <p:spPr>
          <a:xfrm>
            <a:off x="4211960" y="3284984"/>
            <a:ext cx="4680520" cy="11521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Colour the stars to give it a rating  </a:t>
            </a:r>
            <a:endParaRPr lang="en-GB" dirty="0">
              <a:solidFill>
                <a:schemeClr val="tx1"/>
              </a:solidFill>
            </a:endParaRPr>
          </a:p>
        </p:txBody>
      </p:sp>
      <p:pic>
        <p:nvPicPr>
          <p:cNvPr id="14340"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4355976" y="3717032"/>
            <a:ext cx="720080" cy="684077"/>
          </a:xfrm>
          <a:prstGeom prst="rect">
            <a:avLst/>
          </a:prstGeom>
          <a:noFill/>
        </p:spPr>
      </p:pic>
      <p:pic>
        <p:nvPicPr>
          <p:cNvPr id="10"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5292080" y="3717032"/>
            <a:ext cx="720080" cy="684077"/>
          </a:xfrm>
          <a:prstGeom prst="rect">
            <a:avLst/>
          </a:prstGeom>
          <a:noFill/>
        </p:spPr>
      </p:pic>
      <p:pic>
        <p:nvPicPr>
          <p:cNvPr id="11"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6156176" y="3717032"/>
            <a:ext cx="720080" cy="684077"/>
          </a:xfrm>
          <a:prstGeom prst="rect">
            <a:avLst/>
          </a:prstGeom>
          <a:noFill/>
        </p:spPr>
      </p:pic>
      <p:pic>
        <p:nvPicPr>
          <p:cNvPr id="12"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7092280" y="3717032"/>
            <a:ext cx="720080" cy="684077"/>
          </a:xfrm>
          <a:prstGeom prst="rect">
            <a:avLst/>
          </a:prstGeom>
          <a:noFill/>
        </p:spPr>
      </p:pic>
      <p:pic>
        <p:nvPicPr>
          <p:cNvPr id="13"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8028384" y="3717032"/>
            <a:ext cx="720080" cy="684077"/>
          </a:xfrm>
          <a:prstGeom prst="rect">
            <a:avLst/>
          </a:prstGeom>
          <a:noFill/>
        </p:spPr>
      </p:pic>
      <p:sp>
        <p:nvSpPr>
          <p:cNvPr id="14" name="Rounded Rectangle 13"/>
          <p:cNvSpPr/>
          <p:nvPr/>
        </p:nvSpPr>
        <p:spPr>
          <a:xfrm>
            <a:off x="251520" y="4509120"/>
            <a:ext cx="3888432" cy="21602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What was the best bit of the book?</a:t>
            </a:r>
            <a:endParaRPr lang="en-GB" dirty="0">
              <a:solidFill>
                <a:schemeClr val="tx1"/>
              </a:solidFill>
            </a:endParaRPr>
          </a:p>
        </p:txBody>
      </p:sp>
      <p:sp>
        <p:nvSpPr>
          <p:cNvPr id="15" name="Rounded Rectangle 14"/>
          <p:cNvSpPr/>
          <p:nvPr/>
        </p:nvSpPr>
        <p:spPr>
          <a:xfrm>
            <a:off x="4211960" y="4509120"/>
            <a:ext cx="4680520" cy="21602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Would you recommend this book? Yes / No</a:t>
            </a:r>
          </a:p>
          <a:p>
            <a:r>
              <a:rPr lang="en-GB" dirty="0" smtClean="0">
                <a:solidFill>
                  <a:schemeClr val="tx1"/>
                </a:solidFill>
              </a:rPr>
              <a:t>Why?</a:t>
            </a:r>
            <a:endParaRPr lang="en-GB"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yca-ahg.org/Portals/7/Girl%20Reading%20Clip%20Art.jpg">
            <a:hlinkClick r:id="rId2"/>
          </p:cNvPr>
          <p:cNvPicPr>
            <a:picLocks noChangeAspect="1" noChangeArrowheads="1"/>
          </p:cNvPicPr>
          <p:nvPr/>
        </p:nvPicPr>
        <p:blipFill>
          <a:blip r:embed="rId3" cstate="print"/>
          <a:srcRect/>
          <a:stretch>
            <a:fillRect/>
          </a:stretch>
        </p:blipFill>
        <p:spPr bwMode="auto">
          <a:xfrm>
            <a:off x="7006580" y="0"/>
            <a:ext cx="2137420" cy="2137420"/>
          </a:xfrm>
          <a:prstGeom prst="rect">
            <a:avLst/>
          </a:prstGeom>
          <a:noFill/>
        </p:spPr>
      </p:pic>
      <p:pic>
        <p:nvPicPr>
          <p:cNvPr id="3" name="Picture 2" descr="cleveland logo.jpg"/>
          <p:cNvPicPr>
            <a:picLocks noChangeAspect="1"/>
          </p:cNvPicPr>
          <p:nvPr/>
        </p:nvPicPr>
        <p:blipFill>
          <a:blip r:embed="rId4" cstate="print"/>
          <a:stretch>
            <a:fillRect/>
          </a:stretch>
        </p:blipFill>
        <p:spPr>
          <a:xfrm>
            <a:off x="323528" y="260648"/>
            <a:ext cx="1672234" cy="1080120"/>
          </a:xfrm>
          <a:prstGeom prst="rect">
            <a:avLst/>
          </a:prstGeom>
        </p:spPr>
      </p:pic>
      <p:sp>
        <p:nvSpPr>
          <p:cNvPr id="4" name="TextBox 3"/>
          <p:cNvSpPr txBox="1"/>
          <p:nvPr/>
        </p:nvSpPr>
        <p:spPr>
          <a:xfrm>
            <a:off x="2267744" y="404664"/>
            <a:ext cx="4968552"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Brownie Book Review</a:t>
            </a:r>
            <a:endParaRPr lang="en-GB" sz="2800" dirty="0">
              <a:latin typeface="Aharoni" pitchFamily="2" charset="-79"/>
              <a:cs typeface="Aharoni" pitchFamily="2" charset="-79"/>
            </a:endParaRPr>
          </a:p>
        </p:txBody>
      </p:sp>
      <p:sp>
        <p:nvSpPr>
          <p:cNvPr id="5" name="Rounded Rectangle 4"/>
          <p:cNvSpPr/>
          <p:nvPr/>
        </p:nvSpPr>
        <p:spPr>
          <a:xfrm>
            <a:off x="251520" y="1340768"/>
            <a:ext cx="3888432" cy="309634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What happened in the book?</a:t>
            </a:r>
            <a:endParaRPr lang="en-GB" dirty="0">
              <a:solidFill>
                <a:schemeClr val="tx1"/>
              </a:solidFill>
            </a:endParaRPr>
          </a:p>
        </p:txBody>
      </p:sp>
      <p:sp>
        <p:nvSpPr>
          <p:cNvPr id="6" name="Rounded Rectangle 5"/>
          <p:cNvSpPr/>
          <p:nvPr/>
        </p:nvSpPr>
        <p:spPr>
          <a:xfrm>
            <a:off x="4211960" y="1340768"/>
            <a:ext cx="2952328" cy="8640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Book Title </a:t>
            </a:r>
            <a:endParaRPr lang="en-GB" dirty="0">
              <a:solidFill>
                <a:schemeClr val="tx1"/>
              </a:solidFill>
            </a:endParaRPr>
          </a:p>
        </p:txBody>
      </p:sp>
      <p:sp>
        <p:nvSpPr>
          <p:cNvPr id="7" name="Rounded Rectangle 6"/>
          <p:cNvSpPr/>
          <p:nvPr/>
        </p:nvSpPr>
        <p:spPr>
          <a:xfrm>
            <a:off x="4211960" y="2276872"/>
            <a:ext cx="4680520"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Author </a:t>
            </a:r>
            <a:endParaRPr lang="en-GB" dirty="0">
              <a:solidFill>
                <a:schemeClr val="tx1"/>
              </a:solidFill>
            </a:endParaRPr>
          </a:p>
        </p:txBody>
      </p:sp>
      <p:sp>
        <p:nvSpPr>
          <p:cNvPr id="8" name="Rounded Rectangle 7"/>
          <p:cNvSpPr/>
          <p:nvPr/>
        </p:nvSpPr>
        <p:spPr>
          <a:xfrm>
            <a:off x="4211960" y="3284984"/>
            <a:ext cx="4680520" cy="11521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Colour the stars to give it a rating  </a:t>
            </a:r>
            <a:endParaRPr lang="en-GB" dirty="0">
              <a:solidFill>
                <a:schemeClr val="tx1"/>
              </a:solidFill>
            </a:endParaRPr>
          </a:p>
        </p:txBody>
      </p:sp>
      <p:pic>
        <p:nvPicPr>
          <p:cNvPr id="14340"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4355976" y="3717032"/>
            <a:ext cx="720080" cy="684077"/>
          </a:xfrm>
          <a:prstGeom prst="rect">
            <a:avLst/>
          </a:prstGeom>
          <a:noFill/>
        </p:spPr>
      </p:pic>
      <p:pic>
        <p:nvPicPr>
          <p:cNvPr id="10"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5292080" y="3717032"/>
            <a:ext cx="720080" cy="684077"/>
          </a:xfrm>
          <a:prstGeom prst="rect">
            <a:avLst/>
          </a:prstGeom>
          <a:noFill/>
        </p:spPr>
      </p:pic>
      <p:pic>
        <p:nvPicPr>
          <p:cNvPr id="11"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6156176" y="3717032"/>
            <a:ext cx="720080" cy="684077"/>
          </a:xfrm>
          <a:prstGeom prst="rect">
            <a:avLst/>
          </a:prstGeom>
          <a:noFill/>
        </p:spPr>
      </p:pic>
      <p:pic>
        <p:nvPicPr>
          <p:cNvPr id="12"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7092280" y="3717032"/>
            <a:ext cx="720080" cy="684077"/>
          </a:xfrm>
          <a:prstGeom prst="rect">
            <a:avLst/>
          </a:prstGeom>
          <a:noFill/>
        </p:spPr>
      </p:pic>
      <p:pic>
        <p:nvPicPr>
          <p:cNvPr id="13" name="Picture 4" descr="http://www.clker.com/cliparts/r/P/W/P/G/y/black-and-white-star-md.png">
            <a:hlinkClick r:id="rId5"/>
          </p:cNvPr>
          <p:cNvPicPr>
            <a:picLocks noChangeAspect="1" noChangeArrowheads="1"/>
          </p:cNvPicPr>
          <p:nvPr/>
        </p:nvPicPr>
        <p:blipFill>
          <a:blip r:embed="rId6" cstate="print"/>
          <a:srcRect/>
          <a:stretch>
            <a:fillRect/>
          </a:stretch>
        </p:blipFill>
        <p:spPr bwMode="auto">
          <a:xfrm>
            <a:off x="8028384" y="3717032"/>
            <a:ext cx="720080" cy="684077"/>
          </a:xfrm>
          <a:prstGeom prst="rect">
            <a:avLst/>
          </a:prstGeom>
          <a:noFill/>
        </p:spPr>
      </p:pic>
      <p:sp>
        <p:nvSpPr>
          <p:cNvPr id="14" name="Rounded Rectangle 13"/>
          <p:cNvSpPr/>
          <p:nvPr/>
        </p:nvSpPr>
        <p:spPr>
          <a:xfrm>
            <a:off x="251520" y="4509120"/>
            <a:ext cx="3888432" cy="21602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What was the best bit of the book?</a:t>
            </a:r>
            <a:endParaRPr lang="en-GB" dirty="0">
              <a:solidFill>
                <a:schemeClr val="tx1"/>
              </a:solidFill>
            </a:endParaRPr>
          </a:p>
        </p:txBody>
      </p:sp>
      <p:sp>
        <p:nvSpPr>
          <p:cNvPr id="15" name="Rounded Rectangle 14"/>
          <p:cNvSpPr/>
          <p:nvPr/>
        </p:nvSpPr>
        <p:spPr>
          <a:xfrm>
            <a:off x="4211960" y="4509120"/>
            <a:ext cx="4680520" cy="21602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Would you recommend this book? Yes / No</a:t>
            </a:r>
          </a:p>
          <a:p>
            <a:r>
              <a:rPr lang="en-GB" dirty="0" smtClean="0">
                <a:solidFill>
                  <a:schemeClr val="tx1"/>
                </a:solidFill>
              </a:rPr>
              <a:t>Why?</a:t>
            </a:r>
            <a:endParaRPr lang="en-GB"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veland logo.jpg"/>
          <p:cNvPicPr>
            <a:picLocks noChangeAspect="1"/>
          </p:cNvPicPr>
          <p:nvPr/>
        </p:nvPicPr>
        <p:blipFill>
          <a:blip r:embed="rId2" cstate="print"/>
          <a:stretch>
            <a:fillRect/>
          </a:stretch>
        </p:blipFill>
        <p:spPr>
          <a:xfrm>
            <a:off x="539552" y="404664"/>
            <a:ext cx="1512168" cy="976731"/>
          </a:xfrm>
          <a:prstGeom prst="rect">
            <a:avLst/>
          </a:prstGeom>
        </p:spPr>
      </p:pic>
      <p:sp>
        <p:nvSpPr>
          <p:cNvPr id="3" name="TextBox 2"/>
          <p:cNvSpPr txBox="1"/>
          <p:nvPr/>
        </p:nvSpPr>
        <p:spPr>
          <a:xfrm>
            <a:off x="2051720" y="332656"/>
            <a:ext cx="2376264" cy="954107"/>
          </a:xfrm>
          <a:prstGeom prst="rect">
            <a:avLst/>
          </a:prstGeom>
          <a:noFill/>
        </p:spPr>
        <p:txBody>
          <a:bodyPr wrap="square" rtlCol="0">
            <a:spAutoFit/>
          </a:bodyPr>
          <a:lstStyle/>
          <a:p>
            <a:pPr algn="ctr"/>
            <a:r>
              <a:rPr lang="en-GB" sz="2800" dirty="0" smtClean="0">
                <a:latin typeface="Aharoni" pitchFamily="2" charset="-79"/>
                <a:cs typeface="Aharoni" pitchFamily="2" charset="-79"/>
              </a:rPr>
              <a:t>Caring for books!</a:t>
            </a:r>
            <a:endParaRPr lang="en-GB" sz="2800" dirty="0">
              <a:latin typeface="Aharoni" pitchFamily="2" charset="-79"/>
              <a:cs typeface="Aharoni" pitchFamily="2" charset="-79"/>
            </a:endParaRPr>
          </a:p>
        </p:txBody>
      </p:sp>
      <p:sp>
        <p:nvSpPr>
          <p:cNvPr id="4" name="TextBox 3"/>
          <p:cNvSpPr txBox="1"/>
          <p:nvPr/>
        </p:nvSpPr>
        <p:spPr>
          <a:xfrm>
            <a:off x="323528" y="1340768"/>
            <a:ext cx="4104456" cy="738664"/>
          </a:xfrm>
          <a:prstGeom prst="rect">
            <a:avLst/>
          </a:prstGeom>
          <a:noFill/>
        </p:spPr>
        <p:txBody>
          <a:bodyPr wrap="square" rtlCol="0">
            <a:spAutoFit/>
          </a:bodyPr>
          <a:lstStyle/>
          <a:p>
            <a:r>
              <a:rPr lang="en-GB" sz="1400" dirty="0" smtClean="0"/>
              <a:t>Put a circle around the things that are good for books and a cross through things that shouldn’t be around book.</a:t>
            </a:r>
            <a:endParaRPr lang="en-GB" sz="1400" dirty="0"/>
          </a:p>
        </p:txBody>
      </p:sp>
      <p:pic>
        <p:nvPicPr>
          <p:cNvPr id="19458" name="Picture 2" descr="http://www.illustrationsof.com/royalty-free-bath-clipart-illustration-1157338.jpg">
            <a:hlinkClick r:id="rId3"/>
          </p:cNvPr>
          <p:cNvPicPr>
            <a:picLocks noChangeAspect="1" noChangeArrowheads="1"/>
          </p:cNvPicPr>
          <p:nvPr/>
        </p:nvPicPr>
        <p:blipFill>
          <a:blip r:embed="rId4" cstate="print"/>
          <a:srcRect/>
          <a:stretch>
            <a:fillRect/>
          </a:stretch>
        </p:blipFill>
        <p:spPr bwMode="auto">
          <a:xfrm>
            <a:off x="323528" y="2276872"/>
            <a:ext cx="1300969" cy="1367061"/>
          </a:xfrm>
          <a:prstGeom prst="rect">
            <a:avLst/>
          </a:prstGeom>
          <a:noFill/>
        </p:spPr>
      </p:pic>
      <p:pic>
        <p:nvPicPr>
          <p:cNvPr id="19460" name="Picture 4" descr="http://cache2.asset-cache.net/gc/165967663-bookmark-clipart-gettyimages.jpg?v=1&amp;c=IWSAsset&amp;k=2&amp;d=AH%2BrVpAqqGMMa9poDdiYU0P2fMJA2E%2B53mtUIwEYp0rjGkjtClPqLtBJ4ec8JEFR">
            <a:hlinkClick r:id="rId5"/>
          </p:cNvPr>
          <p:cNvPicPr>
            <a:picLocks noChangeAspect="1" noChangeArrowheads="1"/>
          </p:cNvPicPr>
          <p:nvPr/>
        </p:nvPicPr>
        <p:blipFill>
          <a:blip r:embed="rId6" cstate="print"/>
          <a:srcRect r="43885"/>
          <a:stretch>
            <a:fillRect/>
          </a:stretch>
        </p:blipFill>
        <p:spPr bwMode="auto">
          <a:xfrm>
            <a:off x="395536" y="3933056"/>
            <a:ext cx="986849" cy="1283619"/>
          </a:xfrm>
          <a:prstGeom prst="rect">
            <a:avLst/>
          </a:prstGeom>
          <a:noFill/>
        </p:spPr>
      </p:pic>
      <p:sp>
        <p:nvSpPr>
          <p:cNvPr id="7" name="Rounded Rectangle 6"/>
          <p:cNvSpPr/>
          <p:nvPr/>
        </p:nvSpPr>
        <p:spPr>
          <a:xfrm>
            <a:off x="1115616" y="3861048"/>
            <a:ext cx="432048" cy="43204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462" name="Picture 6" descr="http://bestclipartblog.com/clipart-pics/pizza-clip-art-1.gif">
            <a:hlinkClick r:id="rId7"/>
          </p:cNvPr>
          <p:cNvPicPr>
            <a:picLocks noChangeAspect="1" noChangeArrowheads="1"/>
          </p:cNvPicPr>
          <p:nvPr/>
        </p:nvPicPr>
        <p:blipFill>
          <a:blip r:embed="rId8" cstate="print"/>
          <a:srcRect/>
          <a:stretch>
            <a:fillRect/>
          </a:stretch>
        </p:blipFill>
        <p:spPr bwMode="auto">
          <a:xfrm>
            <a:off x="1979712" y="2060848"/>
            <a:ext cx="1794890" cy="975768"/>
          </a:xfrm>
          <a:prstGeom prst="rect">
            <a:avLst/>
          </a:prstGeom>
          <a:noFill/>
        </p:spPr>
      </p:pic>
      <p:pic>
        <p:nvPicPr>
          <p:cNvPr id="19464" name="Picture 8" descr="http://us.cdn2.123rf.com/168nwm/skoreya/skoreya1401/skoreya140100014/25288716-vector-female-hands-carefully-holding-something-isolated-on-white.jpg">
            <a:hlinkClick r:id="rId9"/>
          </p:cNvPr>
          <p:cNvPicPr>
            <a:picLocks noChangeAspect="1" noChangeArrowheads="1"/>
          </p:cNvPicPr>
          <p:nvPr/>
        </p:nvPicPr>
        <p:blipFill>
          <a:blip r:embed="rId10" cstate="print"/>
          <a:srcRect/>
          <a:stretch>
            <a:fillRect/>
          </a:stretch>
        </p:blipFill>
        <p:spPr bwMode="auto">
          <a:xfrm>
            <a:off x="1979712" y="3068960"/>
            <a:ext cx="1600200" cy="1600200"/>
          </a:xfrm>
          <a:prstGeom prst="rect">
            <a:avLst/>
          </a:prstGeom>
          <a:noFill/>
        </p:spPr>
      </p:pic>
      <p:pic>
        <p:nvPicPr>
          <p:cNvPr id="19466" name="Picture 10" descr="http://classroomclipart.com/images/gallery/Clipart/Animals/Dog_Clipart/TN_dogs_jack_russell_terrier.jpg">
            <a:hlinkClick r:id="rId11"/>
          </p:cNvPr>
          <p:cNvPicPr>
            <a:picLocks noChangeAspect="1" noChangeArrowheads="1"/>
          </p:cNvPicPr>
          <p:nvPr/>
        </p:nvPicPr>
        <p:blipFill>
          <a:blip r:embed="rId12" cstate="print"/>
          <a:srcRect/>
          <a:stretch>
            <a:fillRect/>
          </a:stretch>
        </p:blipFill>
        <p:spPr bwMode="auto">
          <a:xfrm>
            <a:off x="2267744" y="4725144"/>
            <a:ext cx="1562100" cy="1809751"/>
          </a:xfrm>
          <a:prstGeom prst="rect">
            <a:avLst/>
          </a:prstGeom>
          <a:noFill/>
        </p:spPr>
      </p:pic>
      <p:pic>
        <p:nvPicPr>
          <p:cNvPr id="19468" name="Picture 12" descr="backpack-books.jpg">
            <a:hlinkClick r:id="rId13"/>
          </p:cNvPr>
          <p:cNvPicPr>
            <a:picLocks noChangeAspect="1" noChangeArrowheads="1"/>
          </p:cNvPicPr>
          <p:nvPr/>
        </p:nvPicPr>
        <p:blipFill>
          <a:blip r:embed="rId14" cstate="print"/>
          <a:srcRect/>
          <a:stretch>
            <a:fillRect/>
          </a:stretch>
        </p:blipFill>
        <p:spPr bwMode="auto">
          <a:xfrm>
            <a:off x="467544" y="5301208"/>
            <a:ext cx="1180071" cy="1296144"/>
          </a:xfrm>
          <a:prstGeom prst="rect">
            <a:avLst/>
          </a:prstGeom>
          <a:noFill/>
        </p:spPr>
      </p:pic>
      <p:sp>
        <p:nvSpPr>
          <p:cNvPr id="12" name="Rounded Rectangle 11"/>
          <p:cNvSpPr/>
          <p:nvPr/>
        </p:nvSpPr>
        <p:spPr>
          <a:xfrm>
            <a:off x="179512" y="188640"/>
            <a:ext cx="4320480" cy="64807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4644008" y="188640"/>
            <a:ext cx="4320480" cy="64807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cleveland logo.jpg"/>
          <p:cNvPicPr>
            <a:picLocks noChangeAspect="1"/>
          </p:cNvPicPr>
          <p:nvPr/>
        </p:nvPicPr>
        <p:blipFill>
          <a:blip r:embed="rId2" cstate="print"/>
          <a:stretch>
            <a:fillRect/>
          </a:stretch>
        </p:blipFill>
        <p:spPr>
          <a:xfrm>
            <a:off x="4932040" y="404664"/>
            <a:ext cx="1512168" cy="976731"/>
          </a:xfrm>
          <a:prstGeom prst="rect">
            <a:avLst/>
          </a:prstGeom>
        </p:spPr>
      </p:pic>
      <p:sp>
        <p:nvSpPr>
          <p:cNvPr id="15" name="TextBox 14"/>
          <p:cNvSpPr txBox="1"/>
          <p:nvPr/>
        </p:nvSpPr>
        <p:spPr>
          <a:xfrm>
            <a:off x="6444208" y="601524"/>
            <a:ext cx="2376264"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Quiz</a:t>
            </a:r>
            <a:endParaRPr lang="en-GB" sz="2800" dirty="0">
              <a:latin typeface="Aharoni" pitchFamily="2" charset="-79"/>
              <a:cs typeface="Aharoni" pitchFamily="2" charset="-79"/>
            </a:endParaRPr>
          </a:p>
        </p:txBody>
      </p:sp>
      <p:sp>
        <p:nvSpPr>
          <p:cNvPr id="16" name="TextBox 15"/>
          <p:cNvSpPr txBox="1"/>
          <p:nvPr/>
        </p:nvSpPr>
        <p:spPr>
          <a:xfrm>
            <a:off x="4788024" y="1412776"/>
            <a:ext cx="4104456" cy="4832092"/>
          </a:xfrm>
          <a:prstGeom prst="rect">
            <a:avLst/>
          </a:prstGeom>
          <a:noFill/>
        </p:spPr>
        <p:txBody>
          <a:bodyPr wrap="square" rtlCol="0">
            <a:spAutoFit/>
          </a:bodyPr>
          <a:lstStyle/>
          <a:p>
            <a:r>
              <a:rPr lang="en-GB" sz="1400" dirty="0" smtClean="0"/>
              <a:t>Use the index of your Brownie Adventure book to find the answers.</a:t>
            </a:r>
          </a:p>
          <a:p>
            <a:endParaRPr lang="en-GB" sz="1400" dirty="0"/>
          </a:p>
          <a:p>
            <a:pPr marL="342900" indent="-342900">
              <a:buAutoNum type="arabicPeriod"/>
            </a:pPr>
            <a:r>
              <a:rPr lang="en-GB" sz="1400" dirty="0" smtClean="0"/>
              <a:t>Go For It Badge – Where can you wear this? </a:t>
            </a:r>
          </a:p>
          <a:p>
            <a:pPr marL="342900" indent="-342900">
              <a:buAutoNum type="arabicPeriod"/>
            </a:pPr>
            <a:endParaRPr lang="en-GB" sz="1400" dirty="0"/>
          </a:p>
          <a:p>
            <a:pPr marL="342900" indent="-342900">
              <a:buAutoNum type="arabicPeriod"/>
            </a:pPr>
            <a:endParaRPr lang="en-GB" sz="1400" dirty="0" smtClean="0"/>
          </a:p>
          <a:p>
            <a:pPr marL="342900" indent="-342900">
              <a:buAutoNum type="arabicPeriod"/>
            </a:pPr>
            <a:r>
              <a:rPr lang="en-GB" sz="1400" dirty="0" smtClean="0"/>
              <a:t>Sun Safety – What should you slop on?</a:t>
            </a:r>
          </a:p>
          <a:p>
            <a:pPr marL="342900" indent="-342900">
              <a:buAutoNum type="arabicPeriod"/>
            </a:pPr>
            <a:endParaRPr lang="en-GB" sz="1400" dirty="0"/>
          </a:p>
          <a:p>
            <a:pPr marL="342900" indent="-342900">
              <a:buAutoNum type="arabicPeriod"/>
            </a:pPr>
            <a:endParaRPr lang="en-GB" sz="1400" dirty="0" smtClean="0"/>
          </a:p>
          <a:p>
            <a:pPr marL="342900" indent="-342900">
              <a:buAutoNum type="arabicPeriod"/>
            </a:pPr>
            <a:r>
              <a:rPr lang="en-GB" sz="1400" dirty="0" smtClean="0"/>
              <a:t>Water Saving – what should you do with taps when cleaning your teeth?</a:t>
            </a:r>
          </a:p>
          <a:p>
            <a:pPr marL="342900" indent="-342900">
              <a:buAutoNum type="arabicPeriod"/>
            </a:pPr>
            <a:endParaRPr lang="en-GB" sz="1400" dirty="0"/>
          </a:p>
          <a:p>
            <a:pPr marL="342900" indent="-342900">
              <a:buAutoNum type="arabicPeriod"/>
            </a:pPr>
            <a:endParaRPr lang="en-GB" sz="1400" dirty="0" smtClean="0"/>
          </a:p>
          <a:p>
            <a:pPr marL="342900" indent="-342900">
              <a:buAutoNum type="arabicPeriod"/>
            </a:pPr>
            <a:r>
              <a:rPr lang="en-GB" sz="1400" dirty="0" smtClean="0"/>
              <a:t>Number Fun Badge – how much do you have to redesign your bedroom?</a:t>
            </a:r>
          </a:p>
          <a:p>
            <a:pPr marL="342900" indent="-342900">
              <a:buAutoNum type="arabicPeriod"/>
            </a:pPr>
            <a:endParaRPr lang="en-GB" sz="1400" dirty="0"/>
          </a:p>
          <a:p>
            <a:pPr marL="342900" indent="-342900">
              <a:buAutoNum type="arabicPeriod"/>
            </a:pPr>
            <a:endParaRPr lang="en-GB" sz="1400" dirty="0" smtClean="0"/>
          </a:p>
          <a:p>
            <a:pPr marL="342900" indent="-342900">
              <a:buAutoNum type="arabicPeriod"/>
            </a:pPr>
            <a:r>
              <a:rPr lang="en-GB" sz="1400" dirty="0" smtClean="0"/>
              <a:t>Quiet sign – Which hand does a leader raise?</a:t>
            </a:r>
          </a:p>
          <a:p>
            <a:pPr marL="342900" indent="-342900">
              <a:buAutoNum type="arabicPeriod"/>
            </a:pPr>
            <a:endParaRPr lang="en-GB" sz="1400" dirty="0"/>
          </a:p>
          <a:p>
            <a:pPr marL="342900" indent="-342900">
              <a:buAutoNum type="arabicPeriod"/>
            </a:pPr>
            <a:endParaRPr lang="en-GB" sz="1400" dirty="0" smtClean="0"/>
          </a:p>
          <a:p>
            <a:pPr marL="342900" indent="-342900">
              <a:buAutoNum type="arabicPeriod"/>
            </a:pPr>
            <a:r>
              <a:rPr lang="en-GB" sz="1400" dirty="0" smtClean="0"/>
              <a:t>Designer badge – What can you make a stamp using? </a:t>
            </a:r>
            <a:endParaRPr lang="en-GB"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veland logo.jpg"/>
          <p:cNvPicPr>
            <a:picLocks noChangeAspect="1"/>
          </p:cNvPicPr>
          <p:nvPr/>
        </p:nvPicPr>
        <p:blipFill>
          <a:blip r:embed="rId2" cstate="print"/>
          <a:stretch>
            <a:fillRect/>
          </a:stretch>
        </p:blipFill>
        <p:spPr>
          <a:xfrm>
            <a:off x="323528" y="260648"/>
            <a:ext cx="1672234" cy="1080120"/>
          </a:xfrm>
          <a:prstGeom prst="rect">
            <a:avLst/>
          </a:prstGeom>
        </p:spPr>
      </p:pic>
      <p:sp>
        <p:nvSpPr>
          <p:cNvPr id="3" name="TextBox 2"/>
          <p:cNvSpPr txBox="1"/>
          <p:nvPr/>
        </p:nvSpPr>
        <p:spPr>
          <a:xfrm>
            <a:off x="2267744" y="313492"/>
            <a:ext cx="4968552"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A bookmark for a friend</a:t>
            </a:r>
            <a:endParaRPr lang="en-GB" sz="2800" dirty="0">
              <a:latin typeface="Aharoni" pitchFamily="2" charset="-79"/>
              <a:cs typeface="Aharoni" pitchFamily="2" charset="-79"/>
            </a:endParaRPr>
          </a:p>
        </p:txBody>
      </p:sp>
      <p:pic>
        <p:nvPicPr>
          <p:cNvPr id="15362" name="Picture 2" descr="http://tj-prod-media.s3.amazonaws.com/2013/02/EasterColoringBookmarks-01-550x425.jpg"/>
          <p:cNvPicPr>
            <a:picLocks noChangeAspect="1" noChangeArrowheads="1"/>
          </p:cNvPicPr>
          <p:nvPr/>
        </p:nvPicPr>
        <p:blipFill>
          <a:blip r:embed="rId3" cstate="print"/>
          <a:srcRect l="2749" t="1779" r="50517" b="3945"/>
          <a:stretch>
            <a:fillRect/>
          </a:stretch>
        </p:blipFill>
        <p:spPr bwMode="auto">
          <a:xfrm>
            <a:off x="5148064" y="836712"/>
            <a:ext cx="3816425" cy="5832648"/>
          </a:xfrm>
          <a:prstGeom prst="rect">
            <a:avLst/>
          </a:prstGeom>
          <a:noFill/>
        </p:spPr>
      </p:pic>
      <p:sp>
        <p:nvSpPr>
          <p:cNvPr id="5" name="TextBox 4"/>
          <p:cNvSpPr txBox="1"/>
          <p:nvPr/>
        </p:nvSpPr>
        <p:spPr>
          <a:xfrm>
            <a:off x="323528" y="1340768"/>
            <a:ext cx="4860032" cy="954107"/>
          </a:xfrm>
          <a:prstGeom prst="rect">
            <a:avLst/>
          </a:prstGeom>
          <a:noFill/>
        </p:spPr>
        <p:txBody>
          <a:bodyPr wrap="square" rtlCol="0">
            <a:spAutoFit/>
          </a:bodyPr>
          <a:lstStyle/>
          <a:p>
            <a:r>
              <a:rPr lang="en-GB" sz="1400" dirty="0" smtClean="0"/>
              <a:t>You could colour, decorate and cut out one of these bookmarks. You can stick them onto card to make them more hardwearing. Or you can use your creative skills to make your own bookmark.  These pictures might give you some ideas. </a:t>
            </a:r>
            <a:endParaRPr lang="en-GB" sz="1400" dirty="0"/>
          </a:p>
        </p:txBody>
      </p:sp>
      <p:pic>
        <p:nvPicPr>
          <p:cNvPr id="15364" name="Picture 4" descr="Double-sided felt heart bookmark for kids to make grandma.  Hint...hint!"/>
          <p:cNvPicPr>
            <a:picLocks noChangeAspect="1" noChangeArrowheads="1"/>
          </p:cNvPicPr>
          <p:nvPr/>
        </p:nvPicPr>
        <p:blipFill>
          <a:blip r:embed="rId4" cstate="print"/>
          <a:srcRect/>
          <a:stretch>
            <a:fillRect/>
          </a:stretch>
        </p:blipFill>
        <p:spPr bwMode="auto">
          <a:xfrm>
            <a:off x="251520" y="2420888"/>
            <a:ext cx="1440731" cy="1910784"/>
          </a:xfrm>
          <a:prstGeom prst="rect">
            <a:avLst/>
          </a:prstGeom>
          <a:noFill/>
        </p:spPr>
      </p:pic>
      <p:pic>
        <p:nvPicPr>
          <p:cNvPr id="15366" name="Picture 6" descr="Easy, cute - make reading more fun - DIY bookmarks. a Paperclip &amp; pretty ribbon."/>
          <p:cNvPicPr>
            <a:picLocks noChangeAspect="1" noChangeArrowheads="1"/>
          </p:cNvPicPr>
          <p:nvPr/>
        </p:nvPicPr>
        <p:blipFill>
          <a:blip r:embed="rId5" cstate="print"/>
          <a:srcRect/>
          <a:stretch>
            <a:fillRect/>
          </a:stretch>
        </p:blipFill>
        <p:spPr bwMode="auto">
          <a:xfrm>
            <a:off x="395536" y="4437112"/>
            <a:ext cx="2304256" cy="2304256"/>
          </a:xfrm>
          <a:prstGeom prst="rect">
            <a:avLst/>
          </a:prstGeom>
          <a:noFill/>
        </p:spPr>
      </p:pic>
      <p:pic>
        <p:nvPicPr>
          <p:cNvPr id="15368" name="Picture 8" descr="I don't really know what I'd use them for, but these little minions are CUTE!"/>
          <p:cNvPicPr>
            <a:picLocks noChangeAspect="1" noChangeArrowheads="1"/>
          </p:cNvPicPr>
          <p:nvPr/>
        </p:nvPicPr>
        <p:blipFill>
          <a:blip r:embed="rId6" cstate="print"/>
          <a:srcRect l="6171" t="15935" r="10629" b="5461"/>
          <a:stretch>
            <a:fillRect/>
          </a:stretch>
        </p:blipFill>
        <p:spPr bwMode="auto">
          <a:xfrm>
            <a:off x="1835696" y="2420888"/>
            <a:ext cx="1543936" cy="1944216"/>
          </a:xfrm>
          <a:prstGeom prst="rect">
            <a:avLst/>
          </a:prstGeom>
          <a:noFill/>
        </p:spPr>
      </p:pic>
      <p:pic>
        <p:nvPicPr>
          <p:cNvPr id="15370" name="Picture 10" descr="Rainbow Loom Bookmarks"/>
          <p:cNvPicPr>
            <a:picLocks noChangeAspect="1" noChangeArrowheads="1"/>
          </p:cNvPicPr>
          <p:nvPr/>
        </p:nvPicPr>
        <p:blipFill>
          <a:blip r:embed="rId7" cstate="print"/>
          <a:srcRect l="13361" t="6859" r="12683" b="4805"/>
          <a:stretch>
            <a:fillRect/>
          </a:stretch>
        </p:blipFill>
        <p:spPr bwMode="auto">
          <a:xfrm>
            <a:off x="2987824" y="4437112"/>
            <a:ext cx="1872208" cy="2236249"/>
          </a:xfrm>
          <a:prstGeom prst="rect">
            <a:avLst/>
          </a:prstGeom>
          <a:noFill/>
        </p:spPr>
      </p:pic>
      <p:pic>
        <p:nvPicPr>
          <p:cNvPr id="15372" name="Picture 12" descr="Mouse bookmark idea to use for library story time. (No pattern at this site, but some general instructions.)"/>
          <p:cNvPicPr>
            <a:picLocks noChangeAspect="1" noChangeArrowheads="1"/>
          </p:cNvPicPr>
          <p:nvPr/>
        </p:nvPicPr>
        <p:blipFill>
          <a:blip r:embed="rId8" cstate="print"/>
          <a:srcRect/>
          <a:stretch>
            <a:fillRect/>
          </a:stretch>
        </p:blipFill>
        <p:spPr bwMode="auto">
          <a:xfrm>
            <a:off x="3491880" y="2420888"/>
            <a:ext cx="1573033" cy="19400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veland logo.jpg"/>
          <p:cNvPicPr>
            <a:picLocks noChangeAspect="1"/>
          </p:cNvPicPr>
          <p:nvPr/>
        </p:nvPicPr>
        <p:blipFill>
          <a:blip r:embed="rId2" cstate="print"/>
          <a:stretch>
            <a:fillRect/>
          </a:stretch>
        </p:blipFill>
        <p:spPr>
          <a:xfrm>
            <a:off x="323528" y="260648"/>
            <a:ext cx="1672234" cy="1080120"/>
          </a:xfrm>
          <a:prstGeom prst="rect">
            <a:avLst/>
          </a:prstGeom>
        </p:spPr>
      </p:pic>
      <p:sp>
        <p:nvSpPr>
          <p:cNvPr id="3" name="TextBox 2"/>
          <p:cNvSpPr txBox="1"/>
          <p:nvPr/>
        </p:nvSpPr>
        <p:spPr>
          <a:xfrm>
            <a:off x="2267744" y="313492"/>
            <a:ext cx="6264696" cy="523220"/>
          </a:xfrm>
          <a:prstGeom prst="rect">
            <a:avLst/>
          </a:prstGeom>
          <a:noFill/>
        </p:spPr>
        <p:txBody>
          <a:bodyPr wrap="square" rtlCol="0">
            <a:spAutoFit/>
          </a:bodyPr>
          <a:lstStyle/>
          <a:p>
            <a:pPr algn="ctr"/>
            <a:r>
              <a:rPr lang="en-GB" sz="2800" dirty="0" smtClean="0">
                <a:latin typeface="Aharoni" pitchFamily="2" charset="-79"/>
                <a:cs typeface="Aharoni" pitchFamily="2" charset="-79"/>
              </a:rPr>
              <a:t>Library Fact File</a:t>
            </a:r>
            <a:endParaRPr lang="en-GB" sz="2800" dirty="0">
              <a:latin typeface="Aharoni" pitchFamily="2" charset="-79"/>
              <a:cs typeface="Aharoni" pitchFamily="2" charset="-79"/>
            </a:endParaRPr>
          </a:p>
        </p:txBody>
      </p:sp>
      <p:sp>
        <p:nvSpPr>
          <p:cNvPr id="4" name="TextBox 3"/>
          <p:cNvSpPr txBox="1"/>
          <p:nvPr/>
        </p:nvSpPr>
        <p:spPr>
          <a:xfrm>
            <a:off x="2339752" y="836712"/>
            <a:ext cx="6336704" cy="523220"/>
          </a:xfrm>
          <a:prstGeom prst="rect">
            <a:avLst/>
          </a:prstGeom>
          <a:noFill/>
        </p:spPr>
        <p:txBody>
          <a:bodyPr wrap="square" rtlCol="0">
            <a:spAutoFit/>
          </a:bodyPr>
          <a:lstStyle/>
          <a:p>
            <a:pPr algn="ctr"/>
            <a:r>
              <a:rPr lang="en-GB" sz="1400" dirty="0" smtClean="0"/>
              <a:t>Find out about your local library and complete this fact file, the best way to do this is to visit the library or you could do it using the internet.  </a:t>
            </a:r>
            <a:endParaRPr lang="en-GB" sz="1400" dirty="0"/>
          </a:p>
        </p:txBody>
      </p:sp>
      <p:sp>
        <p:nvSpPr>
          <p:cNvPr id="5" name="Rounded Rectangle 4"/>
          <p:cNvSpPr/>
          <p:nvPr/>
        </p:nvSpPr>
        <p:spPr>
          <a:xfrm>
            <a:off x="323528" y="1412776"/>
            <a:ext cx="4176464" cy="129614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My local library is… </a:t>
            </a:r>
            <a:endParaRPr lang="en-GB" sz="1400" dirty="0">
              <a:solidFill>
                <a:schemeClr val="tx1"/>
              </a:solidFill>
            </a:endParaRPr>
          </a:p>
        </p:txBody>
      </p:sp>
      <p:sp>
        <p:nvSpPr>
          <p:cNvPr id="6" name="Rounded Rectangle 5"/>
          <p:cNvSpPr/>
          <p:nvPr/>
        </p:nvSpPr>
        <p:spPr>
          <a:xfrm>
            <a:off x="323528" y="2852936"/>
            <a:ext cx="4176464" cy="38164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Its opening hours are </a:t>
            </a:r>
          </a:p>
          <a:p>
            <a:endParaRPr lang="en-GB" sz="1400" dirty="0">
              <a:solidFill>
                <a:schemeClr val="tx1"/>
              </a:solidFill>
            </a:endParaRPr>
          </a:p>
          <a:p>
            <a:r>
              <a:rPr lang="en-GB" sz="1400" dirty="0" smtClean="0">
                <a:solidFill>
                  <a:schemeClr val="tx1"/>
                </a:solidFill>
              </a:rPr>
              <a:t>Monday </a:t>
            </a:r>
          </a:p>
          <a:p>
            <a:endParaRPr lang="en-GB" sz="1400" dirty="0">
              <a:solidFill>
                <a:schemeClr val="tx1"/>
              </a:solidFill>
            </a:endParaRPr>
          </a:p>
          <a:p>
            <a:r>
              <a:rPr lang="en-GB" sz="1400" dirty="0" smtClean="0">
                <a:solidFill>
                  <a:schemeClr val="tx1"/>
                </a:solidFill>
              </a:rPr>
              <a:t>Tuesday</a:t>
            </a:r>
          </a:p>
          <a:p>
            <a:endParaRPr lang="en-GB" sz="1400" dirty="0">
              <a:solidFill>
                <a:schemeClr val="tx1"/>
              </a:solidFill>
            </a:endParaRPr>
          </a:p>
          <a:p>
            <a:r>
              <a:rPr lang="en-GB" sz="1400" dirty="0" smtClean="0">
                <a:solidFill>
                  <a:schemeClr val="tx1"/>
                </a:solidFill>
              </a:rPr>
              <a:t>Wednesday</a:t>
            </a:r>
          </a:p>
          <a:p>
            <a:endParaRPr lang="en-GB" sz="1400" dirty="0">
              <a:solidFill>
                <a:schemeClr val="tx1"/>
              </a:solidFill>
            </a:endParaRPr>
          </a:p>
          <a:p>
            <a:r>
              <a:rPr lang="en-GB" sz="1400" dirty="0" smtClean="0">
                <a:solidFill>
                  <a:schemeClr val="tx1"/>
                </a:solidFill>
              </a:rPr>
              <a:t>Thursday</a:t>
            </a:r>
          </a:p>
          <a:p>
            <a:endParaRPr lang="en-GB" sz="1400" dirty="0">
              <a:solidFill>
                <a:schemeClr val="tx1"/>
              </a:solidFill>
            </a:endParaRPr>
          </a:p>
          <a:p>
            <a:r>
              <a:rPr lang="en-GB" sz="1400" dirty="0" smtClean="0">
                <a:solidFill>
                  <a:schemeClr val="tx1"/>
                </a:solidFill>
              </a:rPr>
              <a:t>Friday </a:t>
            </a:r>
          </a:p>
          <a:p>
            <a:endParaRPr lang="en-GB" sz="1400" dirty="0">
              <a:solidFill>
                <a:schemeClr val="tx1"/>
              </a:solidFill>
            </a:endParaRPr>
          </a:p>
          <a:p>
            <a:r>
              <a:rPr lang="en-GB" sz="1400" dirty="0" smtClean="0">
                <a:solidFill>
                  <a:schemeClr val="tx1"/>
                </a:solidFill>
              </a:rPr>
              <a:t>Saturday </a:t>
            </a:r>
          </a:p>
          <a:p>
            <a:endParaRPr lang="en-GB" sz="1400" dirty="0">
              <a:solidFill>
                <a:schemeClr val="tx1"/>
              </a:solidFill>
            </a:endParaRPr>
          </a:p>
          <a:p>
            <a:r>
              <a:rPr lang="en-GB" sz="1400" dirty="0" smtClean="0">
                <a:solidFill>
                  <a:schemeClr val="tx1"/>
                </a:solidFill>
              </a:rPr>
              <a:t>Sunday </a:t>
            </a:r>
            <a:endParaRPr lang="en-GB" sz="1400" dirty="0">
              <a:solidFill>
                <a:schemeClr val="tx1"/>
              </a:solidFill>
            </a:endParaRPr>
          </a:p>
        </p:txBody>
      </p:sp>
      <p:sp>
        <p:nvSpPr>
          <p:cNvPr id="7" name="Rounded Rectangle 6"/>
          <p:cNvSpPr/>
          <p:nvPr/>
        </p:nvSpPr>
        <p:spPr>
          <a:xfrm>
            <a:off x="4644008" y="1412776"/>
            <a:ext cx="4176464" cy="52565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Draw pictures or write about what you can borrow or use in your local library. </a:t>
            </a:r>
            <a:endParaRPr lang="en-GB" sz="14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481</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Brownie Booklover Badge</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Brownie Booklover Badge</dc:title>
  <dc:creator>Yvonne</dc:creator>
  <cp:lastModifiedBy>Yvonne</cp:lastModifiedBy>
  <cp:revision>3</cp:revision>
  <dcterms:created xsi:type="dcterms:W3CDTF">2014-06-30T07:51:01Z</dcterms:created>
  <dcterms:modified xsi:type="dcterms:W3CDTF">2015-01-13T22:09:15Z</dcterms:modified>
</cp:coreProperties>
</file>