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6351-67A9-40A5-B996-95D58E5E525D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51882-2E31-495D-AC24-A47579AD42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51882-2E31-495D-AC24-A47579AD42F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34B8-6765-4E76-8104-C7B5A75BBAD7}" type="datetimeFigureOut">
              <a:rPr lang="en-GB" smtClean="0"/>
              <a:t>17/08/2013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9432-7F10-40A9-BA81-E81E09256C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608512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Brownie Collectors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collectors badge this sheet will help her plan for her presentation to the unit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oll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65325" cy="1765325"/>
          </a:xfrm>
          <a:prstGeom prst="rect">
            <a:avLst/>
          </a:prstGeom>
          <a:noFill/>
        </p:spPr>
      </p:pic>
      <p:pic>
        <p:nvPicPr>
          <p:cNvPr id="5" name="Picture 4" descr="brownie log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087885" cy="13485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484784"/>
            <a:ext cx="388843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My collection is 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251520" y="2204864"/>
            <a:ext cx="4608512" cy="446449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5536" y="227687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Answer the following questions 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long have you had this collection?</a:t>
            </a: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Where did some of the items come from?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What do you like about the items you collect? </a:t>
            </a: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What is your favourite items and why?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How do you plan to carry on your collection?</a:t>
            </a:r>
          </a:p>
          <a:p>
            <a:pPr marL="342900" indent="-342900">
              <a:buAutoNum type="arabicPeriod"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11960" y="1484784"/>
            <a:ext cx="3312368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283968" y="15567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will be sharing my collection on </a:t>
            </a:r>
            <a:endParaRPr lang="en-GB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5076056" y="2204864"/>
            <a:ext cx="3888432" cy="122413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292080" y="234888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Find out about a famous collection or collector of a similar item. Bring the information along when your share your collection.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076056" y="3501008"/>
            <a:ext cx="3888432" cy="129614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3573016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Visit a museum or an art gallery and see 2 other collections of any items. </a:t>
            </a:r>
            <a:b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Tell the other Brownies, how these things were displayed. You might like to bring photographs along.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76056" y="4869160"/>
            <a:ext cx="3888432" cy="172819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364088" y="4941168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Bring your collection to brownies on your given night.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Arrange you collection so that people can see what you have collected. </a:t>
            </a:r>
          </a:p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might like to add signs or labels to the items.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hobb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88640"/>
            <a:ext cx="1598290" cy="1598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608512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Brownie Hobbies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Hobbies badge this sheet will help her plan for her presentation to the unit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brownie log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087885" cy="13485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484784"/>
            <a:ext cx="388843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My Hobby is </a:t>
            </a:r>
            <a:endParaRPr lang="en-GB" sz="1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79512" y="3429000"/>
            <a:ext cx="4248472" cy="1080120"/>
            <a:chOff x="251520" y="2204864"/>
            <a:chExt cx="4248472" cy="1080120"/>
          </a:xfrm>
        </p:grpSpPr>
        <p:sp>
          <p:nvSpPr>
            <p:cNvPr id="8" name="Rounded Rectangle 7"/>
            <p:cNvSpPr/>
            <p:nvPr/>
          </p:nvSpPr>
          <p:spPr>
            <a:xfrm>
              <a:off x="25152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2276872"/>
              <a:ext cx="39604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Keep a diary of your hobby for 4 weeks. </a:t>
              </a:r>
              <a:endPara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How have you been involved?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have you done. </a:t>
              </a:r>
              <a:endParaRPr lang="en-GB" sz="14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	Bring your diary along. 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211960" y="1484784"/>
            <a:ext cx="3312368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283968" y="15567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will be sharing my  hobby on </a:t>
            </a:r>
            <a:endParaRPr lang="en-GB" sz="1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79512" y="4581128"/>
            <a:ext cx="4248472" cy="2016224"/>
            <a:chOff x="251520" y="3356992"/>
            <a:chExt cx="4248472" cy="2016224"/>
          </a:xfrm>
        </p:grpSpPr>
        <p:sp>
          <p:nvSpPr>
            <p:cNvPr id="20" name="Rounded Rectangle 19"/>
            <p:cNvSpPr/>
            <p:nvPr/>
          </p:nvSpPr>
          <p:spPr>
            <a:xfrm>
              <a:off x="251520" y="3356992"/>
              <a:ext cx="4248472" cy="2016224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536" y="3429000"/>
              <a:ext cx="396044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 startAt="2"/>
              </a:pP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Make a display about your hobby showing the following 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your hobby is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How you got involved 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	Why you enjoy it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it involves (it might be a club to join or rules to follow)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How you can share your hobby with others.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72000" y="2204864"/>
            <a:ext cx="4248472" cy="1241559"/>
            <a:chOff x="251520" y="5445224"/>
            <a:chExt cx="4248472" cy="1241559"/>
          </a:xfrm>
        </p:grpSpPr>
        <p:sp>
          <p:nvSpPr>
            <p:cNvPr id="22" name="Rounded Rectangle 21"/>
            <p:cNvSpPr/>
            <p:nvPr/>
          </p:nvSpPr>
          <p:spPr>
            <a:xfrm>
              <a:off x="251520" y="5445224"/>
              <a:ext cx="4248472" cy="1224136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8" y="5517232"/>
              <a:ext cx="39604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 startAt="3"/>
              </a:pP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Explain how someone could start doing your hobby.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equipment do they need?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does it cost? How can they get involved?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00" y="3501008"/>
            <a:ext cx="4248472" cy="1080120"/>
            <a:chOff x="4572000" y="2204864"/>
            <a:chExt cx="4248472" cy="1080120"/>
          </a:xfrm>
        </p:grpSpPr>
        <p:sp>
          <p:nvSpPr>
            <p:cNvPr id="24" name="Rounded Rectangle 23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6016" y="2276872"/>
              <a:ext cx="38164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 startAt="4"/>
              </a:pP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What have you leant whilst doing your hobby?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	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How can you develop it further?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9512" y="2276872"/>
            <a:ext cx="4248472" cy="1080120"/>
            <a:chOff x="4572000" y="2204864"/>
            <a:chExt cx="4248472" cy="1080120"/>
          </a:xfrm>
        </p:grpSpPr>
        <p:sp>
          <p:nvSpPr>
            <p:cNvPr id="34" name="Rounded Rectangle 33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16016" y="2276872"/>
              <a:ext cx="38164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You are going to share your display and talk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to the rest of the Brownies about a Hobby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which you take part in. 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Use the questions to help you plan. 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4572000" y="4725144"/>
            <a:ext cx="4320480" cy="1800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644008" y="472514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My ideas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peak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88640"/>
            <a:ext cx="1742306" cy="1742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608512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Brownie Speaker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Speakers badge this sheet will help her plan for her speaking to the unit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brownie log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087885" cy="13485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484784"/>
            <a:ext cx="388843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topic I am going to speak on is </a:t>
            </a:r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4211960" y="1484784"/>
            <a:ext cx="3312368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283968" y="15567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will be speaking on </a:t>
            </a:r>
            <a:endParaRPr lang="en-GB" sz="1400" dirty="0"/>
          </a:p>
        </p:txBody>
      </p:sp>
      <p:grpSp>
        <p:nvGrpSpPr>
          <p:cNvPr id="10" name="Group 25"/>
          <p:cNvGrpSpPr/>
          <p:nvPr/>
        </p:nvGrpSpPr>
        <p:grpSpPr>
          <a:xfrm>
            <a:off x="4572000" y="2204864"/>
            <a:ext cx="4248472" cy="2232248"/>
            <a:chOff x="251520" y="5445224"/>
            <a:chExt cx="4248472" cy="1224136"/>
          </a:xfrm>
        </p:grpSpPr>
        <p:sp>
          <p:nvSpPr>
            <p:cNvPr id="22" name="Rounded Rectangle 21"/>
            <p:cNvSpPr/>
            <p:nvPr/>
          </p:nvSpPr>
          <p:spPr>
            <a:xfrm>
              <a:off x="251520" y="5445224"/>
              <a:ext cx="4248472" cy="1224136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8" y="5517232"/>
              <a:ext cx="3960440" cy="877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Take part in a Brownie </a:t>
              </a:r>
              <a:r>
                <a:rPr lang="en-GB" sz="14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Pow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Wow or other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discussion</a:t>
              </a:r>
            </a:p>
            <a:p>
              <a:pPr marL="342900" indent="-342900"/>
              <a:endParaRPr lang="en-GB" sz="14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Signed: 			(Leader)  </a:t>
              </a:r>
            </a:p>
            <a:p>
              <a:pPr marL="342900" indent="-342900"/>
              <a:endParaRPr lang="en-GB" sz="14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Why is important to listen and respond  to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others? </a:t>
              </a:r>
            </a:p>
          </p:txBody>
        </p:sp>
      </p:grpSp>
      <p:grpSp>
        <p:nvGrpSpPr>
          <p:cNvPr id="13" name="Group 28"/>
          <p:cNvGrpSpPr/>
          <p:nvPr/>
        </p:nvGrpSpPr>
        <p:grpSpPr>
          <a:xfrm>
            <a:off x="179512" y="5877272"/>
            <a:ext cx="4248472" cy="648072"/>
            <a:chOff x="4572000" y="2204864"/>
            <a:chExt cx="4248472" cy="1080120"/>
          </a:xfrm>
        </p:grpSpPr>
        <p:sp>
          <p:nvSpPr>
            <p:cNvPr id="24" name="Rounded Rectangle 23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6016" y="2276872"/>
              <a:ext cx="38164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Choose and Read aloud a short passage or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poem of your choice </a:t>
              </a:r>
            </a:p>
          </p:txBody>
        </p:sp>
      </p:grpSp>
      <p:grpSp>
        <p:nvGrpSpPr>
          <p:cNvPr id="14" name="Group 32"/>
          <p:cNvGrpSpPr/>
          <p:nvPr/>
        </p:nvGrpSpPr>
        <p:grpSpPr>
          <a:xfrm>
            <a:off x="179512" y="2276872"/>
            <a:ext cx="4248472" cy="1080120"/>
            <a:chOff x="4572000" y="2204864"/>
            <a:chExt cx="4248472" cy="1080120"/>
          </a:xfrm>
        </p:grpSpPr>
        <p:sp>
          <p:nvSpPr>
            <p:cNvPr id="34" name="Rounded Rectangle 33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16016" y="2276872"/>
              <a:ext cx="38164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For the speakers badge you will give a 2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minute talk to the rest of the brownies on a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topic of your choice. You should pick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something from one of the topics below. </a:t>
              </a:r>
            </a:p>
          </p:txBody>
        </p:sp>
      </p:grpSp>
      <p:sp>
        <p:nvSpPr>
          <p:cNvPr id="28" name="Oval 27"/>
          <p:cNvSpPr/>
          <p:nvPr/>
        </p:nvSpPr>
        <p:spPr>
          <a:xfrm>
            <a:off x="2411760" y="3501008"/>
            <a:ext cx="187220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Something you have done as a Brownie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1" name="Group 28"/>
          <p:cNvGrpSpPr/>
          <p:nvPr/>
        </p:nvGrpSpPr>
        <p:grpSpPr>
          <a:xfrm>
            <a:off x="4572000" y="4509120"/>
            <a:ext cx="4248472" cy="504056"/>
            <a:chOff x="4572000" y="2204864"/>
            <a:chExt cx="4248472" cy="1080120"/>
          </a:xfrm>
        </p:grpSpPr>
        <p:sp>
          <p:nvSpPr>
            <p:cNvPr id="32" name="Rounded Rectangle 31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6016" y="2276873"/>
              <a:ext cx="3816424" cy="65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Ask permission to do something. </a:t>
              </a:r>
            </a:p>
          </p:txBody>
        </p:sp>
      </p:grpSp>
      <p:grpSp>
        <p:nvGrpSpPr>
          <p:cNvPr id="36" name="Group 28"/>
          <p:cNvGrpSpPr/>
          <p:nvPr/>
        </p:nvGrpSpPr>
        <p:grpSpPr>
          <a:xfrm>
            <a:off x="4572000" y="5085184"/>
            <a:ext cx="4248472" cy="648072"/>
            <a:chOff x="4572000" y="2204864"/>
            <a:chExt cx="4248472" cy="1080120"/>
          </a:xfrm>
        </p:grpSpPr>
        <p:sp>
          <p:nvSpPr>
            <p:cNvPr id="37" name="Rounded Rectangle 36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16016" y="2276872"/>
              <a:ext cx="3816424" cy="872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Thank someone for a gift or something they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h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ave done for you. </a:t>
              </a:r>
            </a:p>
          </p:txBody>
        </p:sp>
      </p:grpSp>
      <p:grpSp>
        <p:nvGrpSpPr>
          <p:cNvPr id="39" name="Group 28"/>
          <p:cNvGrpSpPr/>
          <p:nvPr/>
        </p:nvGrpSpPr>
        <p:grpSpPr>
          <a:xfrm>
            <a:off x="4572000" y="5877272"/>
            <a:ext cx="4248472" cy="648072"/>
            <a:chOff x="4572000" y="2204864"/>
            <a:chExt cx="4248472" cy="1080120"/>
          </a:xfrm>
        </p:grpSpPr>
        <p:sp>
          <p:nvSpPr>
            <p:cNvPr id="40" name="Rounded Rectangle 39"/>
            <p:cNvSpPr/>
            <p:nvPr/>
          </p:nvSpPr>
          <p:spPr>
            <a:xfrm>
              <a:off x="4572000" y="2204864"/>
              <a:ext cx="4248472" cy="108012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16016" y="2276872"/>
              <a:ext cx="3816424" cy="872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Listen to a message and then repeat it back 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w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ithout making a mistake. 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2483768" y="4653136"/>
            <a:ext cx="187220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pet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536" y="3501008"/>
            <a:ext cx="187220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One of your hobbies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67544" y="4653136"/>
            <a:ext cx="187220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place you have visited </a:t>
            </a:r>
            <a:endParaRPr lang="en-GB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608512" cy="1484784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Brownie Sports Badge</a:t>
            </a:r>
            <a:br>
              <a:rPr lang="en-GB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daughter has expressed an interest in working towards her Sports badge this sheet will help her plan for her presentation to the unit</a:t>
            </a:r>
            <a:endParaRPr lang="en-GB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brownie log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087885" cy="134859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51520" y="1484784"/>
            <a:ext cx="4176464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My Sport is…  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2204864"/>
            <a:ext cx="4248472" cy="345638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2276872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Set yourself a target to improve over the next 4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weeks. This might be to do something faster,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learn a new skill or get stronger 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My target is… 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I am going to do it. </a:t>
            </a:r>
          </a:p>
          <a:p>
            <a:pPr marL="342900" indent="-342900"/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GB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might need help from (name the people)…. </a:t>
            </a:r>
          </a:p>
        </p:txBody>
      </p:sp>
      <p:grpSp>
        <p:nvGrpSpPr>
          <p:cNvPr id="4" name="Group 26"/>
          <p:cNvGrpSpPr/>
          <p:nvPr/>
        </p:nvGrpSpPr>
        <p:grpSpPr>
          <a:xfrm>
            <a:off x="4499992" y="1484784"/>
            <a:ext cx="3240360" cy="864096"/>
            <a:chOff x="251520" y="3356992"/>
            <a:chExt cx="4248472" cy="2016224"/>
          </a:xfrm>
        </p:grpSpPr>
        <p:sp>
          <p:nvSpPr>
            <p:cNvPr id="20" name="Rounded Rectangle 19"/>
            <p:cNvSpPr/>
            <p:nvPr/>
          </p:nvSpPr>
          <p:spPr>
            <a:xfrm>
              <a:off x="251520" y="3356992"/>
              <a:ext cx="4248472" cy="2016224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536" y="3429001"/>
              <a:ext cx="3960441" cy="1723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Keep a record of how you have</a:t>
              </a:r>
            </a:p>
            <a:p>
              <a:pPr marL="342900" indent="-342900"/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taken part in your sport over the</a:t>
              </a:r>
            </a:p>
            <a:p>
              <a:pPr marL="342900" indent="-342900"/>
              <a:r>
                <a:rPr lang="en-GB" sz="14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l</a:t>
              </a:r>
              <a:r>
                <a:rPr lang="en-GB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ast 4 weeks. 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4644008" y="5733256"/>
            <a:ext cx="4248472" cy="93610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860032" y="5805264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Bring in what you wear to keep safe (or a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picture) 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Show the tester how you warm up to keep safe.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51520" y="5777880"/>
            <a:ext cx="4248472" cy="89148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95536" y="58498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Make a scrapbook of the famous men and</a:t>
            </a:r>
          </a:p>
          <a:p>
            <a:pPr marL="342900" indent="-342900"/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women in your sport. </a:t>
            </a:r>
          </a:p>
        </p:txBody>
      </p:sp>
      <p:pic>
        <p:nvPicPr>
          <p:cNvPr id="26" name="Picture 25" descr="spor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188640"/>
            <a:ext cx="1598290" cy="159829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4572000" y="2492896"/>
            <a:ext cx="2160240" cy="151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6804248" y="2492896"/>
            <a:ext cx="2160240" cy="151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4572000" y="4077072"/>
            <a:ext cx="2160240" cy="151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6804248" y="4077072"/>
            <a:ext cx="2160240" cy="151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644008" y="249289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 One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4248" y="249289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 Two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4008" y="407707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 Three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76256" y="407707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Week Four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475</Words>
  <Application>Microsoft Office PowerPoint</Application>
  <PresentationFormat>On-screen Show (4:3)</PresentationFormat>
  <Paragraphs>100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Brownie Collectors Badge  Your daughter has expressed an interest in working towards her collectors badge this sheet will help her plan for her presentation to the unit</vt:lpstr>
      <vt:lpstr>Brownie Hobbies Badge  Your daughter has expressed an interest in working towards her Hobbies badge this sheet will help her plan for her presentation to the unit</vt:lpstr>
      <vt:lpstr>Brownie Speaker Badge  Your daughter has expressed an interest in working towards her Speakers badge this sheet will help her plan for her speaking to the unit</vt:lpstr>
      <vt:lpstr>Brownie Sports Badge  Your daughter has expressed an interest in working towards her Sports badge this sheet will help her plan for her presentation to the unit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Brownie Collectors Badge  Your daughter has expressed an interest in working towards her collectors badge this sheet will help her plan for her presentation to the unit</dc:title>
  <dc:creator>Yvonne</dc:creator>
  <cp:lastModifiedBy>Yvonne</cp:lastModifiedBy>
  <cp:revision>10</cp:revision>
  <dcterms:created xsi:type="dcterms:W3CDTF">2013-08-17T16:52:07Z</dcterms:created>
  <dcterms:modified xsi:type="dcterms:W3CDTF">2013-08-17T18:52:59Z</dcterms:modified>
</cp:coreProperties>
</file>